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0" r:id="rId4"/>
    <p:sldId id="261" r:id="rId5"/>
    <p:sldId id="314" r:id="rId6"/>
    <p:sldId id="312" r:id="rId7"/>
    <p:sldId id="313" r:id="rId8"/>
    <p:sldId id="311" r:id="rId9"/>
    <p:sldId id="315" r:id="rId10"/>
    <p:sldId id="298" r:id="rId11"/>
    <p:sldId id="257" r:id="rId12"/>
  </p:sldIdLst>
  <p:sldSz cx="10691813" cy="7559675"/>
  <p:notesSz cx="9945688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08B"/>
    <a:srgbClr val="9900CC"/>
    <a:srgbClr val="004B7D"/>
    <a:srgbClr val="3A70AD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7583" autoAdjust="0"/>
    <p:restoredTop sz="86213" autoAdjust="0"/>
  </p:normalViewPr>
  <p:slideViewPr>
    <p:cSldViewPr snapToGrid="0">
      <p:cViewPr>
        <p:scale>
          <a:sx n="75" d="100"/>
          <a:sy n="75" d="100"/>
        </p:scale>
        <p:origin x="-576" y="432"/>
      </p:cViewPr>
      <p:guideLst>
        <p:guide orient="horz" pos="2381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3" d="100"/>
          <a:sy n="133" d="100"/>
        </p:scale>
        <p:origin x="19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34164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519D1-E3AC-41FD-A060-B7ED397DF525}" type="datetimeFigureOut">
              <a:rPr lang="de-DE" smtClean="0"/>
              <a:t>12.11.2015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34164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4CF9B-E401-4570-9CA9-5C2776F5B6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08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34164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B861E-7D3C-4B2E-9356-05C5807495F9}" type="datetimeFigureOut">
              <a:rPr lang="de-DE" smtClean="0"/>
              <a:t>12.11.2015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335338" y="857250"/>
            <a:ext cx="3275012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4569" y="3300414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34164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64AB6-625B-405A-92FB-6549A105BF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9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64AB6-625B-405A-92FB-6549A105BFE3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42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43"/>
          <p:cNvGrpSpPr>
            <a:grpSpLocks noChangeAspect="1"/>
          </p:cNvGrpSpPr>
          <p:nvPr userDrawn="1"/>
        </p:nvGrpSpPr>
        <p:grpSpPr bwMode="auto">
          <a:xfrm>
            <a:off x="-2" y="-4949"/>
            <a:ext cx="10691861" cy="8016456"/>
            <a:chOff x="-7" y="-5"/>
            <a:chExt cx="6755" cy="5065"/>
          </a:xfrm>
        </p:grpSpPr>
        <p:sp>
          <p:nvSpPr>
            <p:cNvPr id="8" name="AutoShape 242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6740" cy="5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9" name="Picture 24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" y="1395"/>
              <a:ext cx="3664" cy="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24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6" y="834"/>
              <a:ext cx="3102" cy="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4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" y="-5"/>
              <a:ext cx="3664" cy="1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4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6" y="-5"/>
              <a:ext cx="3102" cy="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248"/>
            <p:cNvSpPr>
              <a:spLocks/>
            </p:cNvSpPr>
            <p:nvPr userDrawn="1"/>
          </p:nvSpPr>
          <p:spPr bwMode="auto">
            <a:xfrm>
              <a:off x="-7" y="3763"/>
              <a:ext cx="6755" cy="1014"/>
            </a:xfrm>
            <a:custGeom>
              <a:avLst/>
              <a:gdLst>
                <a:gd name="T0" fmla="*/ 3367 w 3367"/>
                <a:gd name="T1" fmla="*/ 0 h 506"/>
                <a:gd name="T2" fmla="*/ 1258 w 3367"/>
                <a:gd name="T3" fmla="*/ 186 h 506"/>
                <a:gd name="T4" fmla="*/ 0 w 3367"/>
                <a:gd name="T5" fmla="*/ 506 h 506"/>
                <a:gd name="T6" fmla="*/ 3367 w 3367"/>
                <a:gd name="T7" fmla="*/ 506 h 506"/>
                <a:gd name="T8" fmla="*/ 3367 w 3367"/>
                <a:gd name="T9" fmla="*/ 0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7" h="506">
                  <a:moveTo>
                    <a:pt x="3367" y="0"/>
                  </a:moveTo>
                  <a:cubicBezTo>
                    <a:pt x="2871" y="8"/>
                    <a:pt x="2070" y="46"/>
                    <a:pt x="1258" y="186"/>
                  </a:cubicBezTo>
                  <a:cubicBezTo>
                    <a:pt x="554" y="307"/>
                    <a:pt x="147" y="449"/>
                    <a:pt x="0" y="506"/>
                  </a:cubicBezTo>
                  <a:cubicBezTo>
                    <a:pt x="3367" y="506"/>
                    <a:pt x="3367" y="506"/>
                    <a:pt x="3367" y="506"/>
                  </a:cubicBezTo>
                  <a:lnTo>
                    <a:pt x="33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Rectangle 253"/>
            <p:cNvSpPr>
              <a:spLocks noChangeArrowheads="1"/>
            </p:cNvSpPr>
            <p:nvPr userDrawn="1"/>
          </p:nvSpPr>
          <p:spPr bwMode="auto">
            <a:xfrm>
              <a:off x="4182" y="4182"/>
              <a:ext cx="555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0" i="0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ww</a:t>
              </a: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254"/>
            <p:cNvSpPr>
              <a:spLocks noChangeArrowheads="1"/>
            </p:cNvSpPr>
            <p:nvPr/>
          </p:nvSpPr>
          <p:spPr bwMode="auto">
            <a:xfrm>
              <a:off x="4582" y="4182"/>
              <a:ext cx="357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0" i="0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w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255"/>
            <p:cNvSpPr>
              <a:spLocks noChangeArrowheads="1"/>
            </p:cNvSpPr>
            <p:nvPr/>
          </p:nvSpPr>
          <p:spPr bwMode="auto">
            <a:xfrm>
              <a:off x="4763" y="4182"/>
              <a:ext cx="211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0" i="0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.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256"/>
            <p:cNvSpPr>
              <a:spLocks noChangeArrowheads="1"/>
            </p:cNvSpPr>
            <p:nvPr/>
          </p:nvSpPr>
          <p:spPr bwMode="auto">
            <a:xfrm>
              <a:off x="4816" y="4182"/>
              <a:ext cx="541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1" i="1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syn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257"/>
            <p:cNvSpPr>
              <a:spLocks noChangeArrowheads="1"/>
            </p:cNvSpPr>
            <p:nvPr/>
          </p:nvSpPr>
          <p:spPr bwMode="auto">
            <a:xfrm>
              <a:off x="5211" y="4182"/>
              <a:ext cx="242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1" i="1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t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58"/>
            <p:cNvSpPr>
              <a:spLocks noChangeArrowheads="1"/>
            </p:cNvSpPr>
            <p:nvPr/>
          </p:nvSpPr>
          <p:spPr bwMode="auto">
            <a:xfrm>
              <a:off x="5303" y="4182"/>
              <a:ext cx="731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1" i="1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egris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59"/>
            <p:cNvSpPr>
              <a:spLocks noChangeArrowheads="1"/>
            </p:cNvSpPr>
            <p:nvPr/>
          </p:nvSpPr>
          <p:spPr bwMode="auto">
            <a:xfrm>
              <a:off x="5888" y="4182"/>
              <a:ext cx="479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3200" b="0" i="0" u="none" strike="noStrike" cap="none" normalizeH="0" baseline="0" smtClean="0">
                  <a:ln>
                    <a:noFill/>
                  </a:ln>
                  <a:solidFill>
                    <a:srgbClr val="194B7E"/>
                  </a:solidFill>
                  <a:effectLst/>
                  <a:latin typeface="Cambria" panose="02040503050406030204" pitchFamily="18" charset="0"/>
                </a:rPr>
                <a:t>.de</a:t>
              </a: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Freeform 260"/>
            <p:cNvSpPr>
              <a:spLocks noEditPoints="1"/>
            </p:cNvSpPr>
            <p:nvPr/>
          </p:nvSpPr>
          <p:spPr bwMode="auto">
            <a:xfrm>
              <a:off x="2599" y="913"/>
              <a:ext cx="402" cy="525"/>
            </a:xfrm>
            <a:custGeom>
              <a:avLst/>
              <a:gdLst>
                <a:gd name="T0" fmla="*/ 201 w 201"/>
                <a:gd name="T1" fmla="*/ 177 h 262"/>
                <a:gd name="T2" fmla="*/ 201 w 201"/>
                <a:gd name="T3" fmla="*/ 4 h 262"/>
                <a:gd name="T4" fmla="*/ 136 w 201"/>
                <a:gd name="T5" fmla="*/ 4 h 262"/>
                <a:gd name="T6" fmla="*/ 136 w 201"/>
                <a:gd name="T7" fmla="*/ 31 h 262"/>
                <a:gd name="T8" fmla="*/ 110 w 201"/>
                <a:gd name="T9" fmla="*/ 7 h 262"/>
                <a:gd name="T10" fmla="*/ 74 w 201"/>
                <a:gd name="T11" fmla="*/ 0 h 262"/>
                <a:gd name="T12" fmla="*/ 33 w 201"/>
                <a:gd name="T13" fmla="*/ 12 h 262"/>
                <a:gd name="T14" fmla="*/ 20 w 201"/>
                <a:gd name="T15" fmla="*/ 23 h 262"/>
                <a:gd name="T16" fmla="*/ 0 w 201"/>
                <a:gd name="T17" fmla="*/ 88 h 262"/>
                <a:gd name="T18" fmla="*/ 1 w 201"/>
                <a:gd name="T19" fmla="*/ 107 h 262"/>
                <a:gd name="T20" fmla="*/ 6 w 201"/>
                <a:gd name="T21" fmla="*/ 129 h 262"/>
                <a:gd name="T22" fmla="*/ 16 w 201"/>
                <a:gd name="T23" fmla="*/ 148 h 262"/>
                <a:gd name="T24" fmla="*/ 36 w 201"/>
                <a:gd name="T25" fmla="*/ 168 h 262"/>
                <a:gd name="T26" fmla="*/ 75 w 201"/>
                <a:gd name="T27" fmla="*/ 180 h 262"/>
                <a:gd name="T28" fmla="*/ 110 w 201"/>
                <a:gd name="T29" fmla="*/ 172 h 262"/>
                <a:gd name="T30" fmla="*/ 131 w 201"/>
                <a:gd name="T31" fmla="*/ 154 h 262"/>
                <a:gd name="T32" fmla="*/ 131 w 201"/>
                <a:gd name="T33" fmla="*/ 181 h 262"/>
                <a:gd name="T34" fmla="*/ 123 w 201"/>
                <a:gd name="T35" fmla="*/ 210 h 262"/>
                <a:gd name="T36" fmla="*/ 100 w 201"/>
                <a:gd name="T37" fmla="*/ 218 h 262"/>
                <a:gd name="T38" fmla="*/ 81 w 201"/>
                <a:gd name="T39" fmla="*/ 212 h 262"/>
                <a:gd name="T40" fmla="*/ 73 w 201"/>
                <a:gd name="T41" fmla="*/ 199 h 262"/>
                <a:gd name="T42" fmla="*/ 5 w 201"/>
                <a:gd name="T43" fmla="*/ 192 h 262"/>
                <a:gd name="T44" fmla="*/ 4 w 201"/>
                <a:gd name="T45" fmla="*/ 201 h 262"/>
                <a:gd name="T46" fmla="*/ 25 w 201"/>
                <a:gd name="T47" fmla="*/ 245 h 262"/>
                <a:gd name="T48" fmla="*/ 101 w 201"/>
                <a:gd name="T49" fmla="*/ 262 h 262"/>
                <a:gd name="T50" fmla="*/ 144 w 201"/>
                <a:gd name="T51" fmla="*/ 257 h 262"/>
                <a:gd name="T52" fmla="*/ 175 w 201"/>
                <a:gd name="T53" fmla="*/ 244 h 262"/>
                <a:gd name="T54" fmla="*/ 194 w 201"/>
                <a:gd name="T55" fmla="*/ 218 h 262"/>
                <a:gd name="T56" fmla="*/ 201 w 201"/>
                <a:gd name="T57" fmla="*/ 185 h 262"/>
                <a:gd name="T58" fmla="*/ 201 w 201"/>
                <a:gd name="T59" fmla="*/ 177 h 262"/>
                <a:gd name="T60" fmla="*/ 122 w 201"/>
                <a:gd name="T61" fmla="*/ 122 h 262"/>
                <a:gd name="T62" fmla="*/ 100 w 201"/>
                <a:gd name="T63" fmla="*/ 132 h 262"/>
                <a:gd name="T64" fmla="*/ 78 w 201"/>
                <a:gd name="T65" fmla="*/ 123 h 262"/>
                <a:gd name="T66" fmla="*/ 69 w 201"/>
                <a:gd name="T67" fmla="*/ 93 h 262"/>
                <a:gd name="T68" fmla="*/ 77 w 201"/>
                <a:gd name="T69" fmla="*/ 61 h 262"/>
                <a:gd name="T70" fmla="*/ 99 w 201"/>
                <a:gd name="T71" fmla="*/ 51 h 262"/>
                <a:gd name="T72" fmla="*/ 122 w 201"/>
                <a:gd name="T73" fmla="*/ 62 h 262"/>
                <a:gd name="T74" fmla="*/ 131 w 201"/>
                <a:gd name="T75" fmla="*/ 92 h 262"/>
                <a:gd name="T76" fmla="*/ 122 w 201"/>
                <a:gd name="T77" fmla="*/ 12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1" h="262">
                  <a:moveTo>
                    <a:pt x="201" y="177"/>
                  </a:moveTo>
                  <a:cubicBezTo>
                    <a:pt x="201" y="4"/>
                    <a:pt x="201" y="4"/>
                    <a:pt x="201" y="4"/>
                  </a:cubicBezTo>
                  <a:cubicBezTo>
                    <a:pt x="136" y="4"/>
                    <a:pt x="136" y="4"/>
                    <a:pt x="136" y="4"/>
                  </a:cubicBezTo>
                  <a:cubicBezTo>
                    <a:pt x="136" y="31"/>
                    <a:pt x="136" y="31"/>
                    <a:pt x="136" y="31"/>
                  </a:cubicBezTo>
                  <a:cubicBezTo>
                    <a:pt x="128" y="20"/>
                    <a:pt x="119" y="12"/>
                    <a:pt x="110" y="7"/>
                  </a:cubicBezTo>
                  <a:cubicBezTo>
                    <a:pt x="100" y="3"/>
                    <a:pt x="89" y="0"/>
                    <a:pt x="74" y="0"/>
                  </a:cubicBezTo>
                  <a:cubicBezTo>
                    <a:pt x="58" y="0"/>
                    <a:pt x="44" y="4"/>
                    <a:pt x="33" y="12"/>
                  </a:cubicBezTo>
                  <a:cubicBezTo>
                    <a:pt x="28" y="15"/>
                    <a:pt x="24" y="18"/>
                    <a:pt x="20" y="23"/>
                  </a:cubicBezTo>
                  <a:cubicBezTo>
                    <a:pt x="6" y="38"/>
                    <a:pt x="0" y="59"/>
                    <a:pt x="0" y="88"/>
                  </a:cubicBezTo>
                  <a:cubicBezTo>
                    <a:pt x="0" y="95"/>
                    <a:pt x="0" y="101"/>
                    <a:pt x="1" y="107"/>
                  </a:cubicBezTo>
                  <a:cubicBezTo>
                    <a:pt x="2" y="115"/>
                    <a:pt x="4" y="122"/>
                    <a:pt x="6" y="129"/>
                  </a:cubicBezTo>
                  <a:cubicBezTo>
                    <a:pt x="9" y="136"/>
                    <a:pt x="12" y="142"/>
                    <a:pt x="16" y="148"/>
                  </a:cubicBezTo>
                  <a:cubicBezTo>
                    <a:pt x="21" y="157"/>
                    <a:pt x="28" y="163"/>
                    <a:pt x="36" y="168"/>
                  </a:cubicBezTo>
                  <a:cubicBezTo>
                    <a:pt x="47" y="176"/>
                    <a:pt x="60" y="180"/>
                    <a:pt x="75" y="180"/>
                  </a:cubicBezTo>
                  <a:cubicBezTo>
                    <a:pt x="87" y="180"/>
                    <a:pt x="99" y="177"/>
                    <a:pt x="110" y="172"/>
                  </a:cubicBezTo>
                  <a:cubicBezTo>
                    <a:pt x="117" y="168"/>
                    <a:pt x="124" y="162"/>
                    <a:pt x="131" y="154"/>
                  </a:cubicBezTo>
                  <a:cubicBezTo>
                    <a:pt x="131" y="181"/>
                    <a:pt x="131" y="181"/>
                    <a:pt x="131" y="181"/>
                  </a:cubicBezTo>
                  <a:cubicBezTo>
                    <a:pt x="131" y="195"/>
                    <a:pt x="128" y="204"/>
                    <a:pt x="123" y="210"/>
                  </a:cubicBezTo>
                  <a:cubicBezTo>
                    <a:pt x="118" y="215"/>
                    <a:pt x="111" y="218"/>
                    <a:pt x="100" y="218"/>
                  </a:cubicBezTo>
                  <a:cubicBezTo>
                    <a:pt x="93" y="218"/>
                    <a:pt x="86" y="216"/>
                    <a:pt x="81" y="212"/>
                  </a:cubicBezTo>
                  <a:cubicBezTo>
                    <a:pt x="77" y="210"/>
                    <a:pt x="75" y="206"/>
                    <a:pt x="73" y="199"/>
                  </a:cubicBezTo>
                  <a:cubicBezTo>
                    <a:pt x="5" y="192"/>
                    <a:pt x="5" y="192"/>
                    <a:pt x="5" y="192"/>
                  </a:cubicBezTo>
                  <a:cubicBezTo>
                    <a:pt x="5" y="195"/>
                    <a:pt x="4" y="199"/>
                    <a:pt x="4" y="201"/>
                  </a:cubicBezTo>
                  <a:cubicBezTo>
                    <a:pt x="4" y="219"/>
                    <a:pt x="11" y="234"/>
                    <a:pt x="25" y="245"/>
                  </a:cubicBezTo>
                  <a:cubicBezTo>
                    <a:pt x="39" y="256"/>
                    <a:pt x="64" y="262"/>
                    <a:pt x="101" y="262"/>
                  </a:cubicBezTo>
                  <a:cubicBezTo>
                    <a:pt x="117" y="262"/>
                    <a:pt x="131" y="260"/>
                    <a:pt x="144" y="257"/>
                  </a:cubicBezTo>
                  <a:cubicBezTo>
                    <a:pt x="156" y="255"/>
                    <a:pt x="166" y="250"/>
                    <a:pt x="175" y="244"/>
                  </a:cubicBezTo>
                  <a:cubicBezTo>
                    <a:pt x="183" y="237"/>
                    <a:pt x="189" y="229"/>
                    <a:pt x="194" y="218"/>
                  </a:cubicBezTo>
                  <a:cubicBezTo>
                    <a:pt x="199" y="208"/>
                    <a:pt x="201" y="197"/>
                    <a:pt x="201" y="185"/>
                  </a:cubicBezTo>
                  <a:lnTo>
                    <a:pt x="201" y="177"/>
                  </a:lnTo>
                  <a:close/>
                  <a:moveTo>
                    <a:pt x="122" y="122"/>
                  </a:moveTo>
                  <a:cubicBezTo>
                    <a:pt x="116" y="129"/>
                    <a:pt x="109" y="132"/>
                    <a:pt x="100" y="132"/>
                  </a:cubicBezTo>
                  <a:cubicBezTo>
                    <a:pt x="91" y="132"/>
                    <a:pt x="84" y="129"/>
                    <a:pt x="78" y="123"/>
                  </a:cubicBezTo>
                  <a:cubicBezTo>
                    <a:pt x="72" y="116"/>
                    <a:pt x="69" y="106"/>
                    <a:pt x="69" y="93"/>
                  </a:cubicBezTo>
                  <a:cubicBezTo>
                    <a:pt x="69" y="78"/>
                    <a:pt x="72" y="67"/>
                    <a:pt x="77" y="61"/>
                  </a:cubicBezTo>
                  <a:cubicBezTo>
                    <a:pt x="83" y="54"/>
                    <a:pt x="90" y="51"/>
                    <a:pt x="99" y="51"/>
                  </a:cubicBezTo>
                  <a:cubicBezTo>
                    <a:pt x="108" y="51"/>
                    <a:pt x="116" y="55"/>
                    <a:pt x="122" y="62"/>
                  </a:cubicBezTo>
                  <a:cubicBezTo>
                    <a:pt x="128" y="69"/>
                    <a:pt x="131" y="79"/>
                    <a:pt x="131" y="92"/>
                  </a:cubicBezTo>
                  <a:cubicBezTo>
                    <a:pt x="131" y="106"/>
                    <a:pt x="128" y="116"/>
                    <a:pt x="122" y="122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261"/>
            <p:cNvSpPr>
              <a:spLocks/>
            </p:cNvSpPr>
            <p:nvPr/>
          </p:nvSpPr>
          <p:spPr bwMode="auto">
            <a:xfrm>
              <a:off x="3096" y="913"/>
              <a:ext cx="290" cy="377"/>
            </a:xfrm>
            <a:custGeom>
              <a:avLst/>
              <a:gdLst>
                <a:gd name="T0" fmla="*/ 0 w 145"/>
                <a:gd name="T1" fmla="*/ 4 h 188"/>
                <a:gd name="T2" fmla="*/ 66 w 145"/>
                <a:gd name="T3" fmla="*/ 4 h 188"/>
                <a:gd name="T4" fmla="*/ 66 w 145"/>
                <a:gd name="T5" fmla="*/ 34 h 188"/>
                <a:gd name="T6" fmla="*/ 86 w 145"/>
                <a:gd name="T7" fmla="*/ 7 h 188"/>
                <a:gd name="T8" fmla="*/ 111 w 145"/>
                <a:gd name="T9" fmla="*/ 0 h 188"/>
                <a:gd name="T10" fmla="*/ 145 w 145"/>
                <a:gd name="T11" fmla="*/ 10 h 188"/>
                <a:gd name="T12" fmla="*/ 123 w 145"/>
                <a:gd name="T13" fmla="*/ 60 h 188"/>
                <a:gd name="T14" fmla="*/ 103 w 145"/>
                <a:gd name="T15" fmla="*/ 54 h 188"/>
                <a:gd name="T16" fmla="*/ 82 w 145"/>
                <a:gd name="T17" fmla="*/ 66 h 188"/>
                <a:gd name="T18" fmla="*/ 71 w 145"/>
                <a:gd name="T19" fmla="*/ 126 h 188"/>
                <a:gd name="T20" fmla="*/ 71 w 145"/>
                <a:gd name="T21" fmla="*/ 188 h 188"/>
                <a:gd name="T22" fmla="*/ 0 w 145"/>
                <a:gd name="T23" fmla="*/ 188 h 188"/>
                <a:gd name="T24" fmla="*/ 0 w 145"/>
                <a:gd name="T25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88">
                  <a:moveTo>
                    <a:pt x="0" y="4"/>
                  </a:moveTo>
                  <a:cubicBezTo>
                    <a:pt x="66" y="4"/>
                    <a:pt x="66" y="4"/>
                    <a:pt x="66" y="4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73" y="21"/>
                    <a:pt x="79" y="12"/>
                    <a:pt x="86" y="7"/>
                  </a:cubicBezTo>
                  <a:cubicBezTo>
                    <a:pt x="93" y="3"/>
                    <a:pt x="101" y="0"/>
                    <a:pt x="111" y="0"/>
                  </a:cubicBezTo>
                  <a:cubicBezTo>
                    <a:pt x="121" y="0"/>
                    <a:pt x="133" y="3"/>
                    <a:pt x="145" y="10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15" y="56"/>
                    <a:pt x="108" y="54"/>
                    <a:pt x="103" y="54"/>
                  </a:cubicBezTo>
                  <a:cubicBezTo>
                    <a:pt x="94" y="54"/>
                    <a:pt x="87" y="58"/>
                    <a:pt x="82" y="66"/>
                  </a:cubicBezTo>
                  <a:cubicBezTo>
                    <a:pt x="75" y="77"/>
                    <a:pt x="71" y="97"/>
                    <a:pt x="71" y="126"/>
                  </a:cubicBezTo>
                  <a:cubicBezTo>
                    <a:pt x="71" y="188"/>
                    <a:pt x="71" y="188"/>
                    <a:pt x="71" y="188"/>
                  </a:cubicBezTo>
                  <a:cubicBezTo>
                    <a:pt x="0" y="188"/>
                    <a:pt x="0" y="188"/>
                    <a:pt x="0" y="188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262"/>
            <p:cNvSpPr>
              <a:spLocks noEditPoints="1"/>
            </p:cNvSpPr>
            <p:nvPr/>
          </p:nvSpPr>
          <p:spPr bwMode="auto">
            <a:xfrm>
              <a:off x="3414" y="783"/>
              <a:ext cx="140" cy="507"/>
            </a:xfrm>
            <a:custGeom>
              <a:avLst/>
              <a:gdLst>
                <a:gd name="T0" fmla="*/ 0 w 140"/>
                <a:gd name="T1" fmla="*/ 0 h 507"/>
                <a:gd name="T2" fmla="*/ 140 w 140"/>
                <a:gd name="T3" fmla="*/ 0 h 507"/>
                <a:gd name="T4" fmla="*/ 140 w 140"/>
                <a:gd name="T5" fmla="*/ 94 h 507"/>
                <a:gd name="T6" fmla="*/ 0 w 140"/>
                <a:gd name="T7" fmla="*/ 94 h 507"/>
                <a:gd name="T8" fmla="*/ 0 w 140"/>
                <a:gd name="T9" fmla="*/ 0 h 507"/>
                <a:gd name="T10" fmla="*/ 0 w 140"/>
                <a:gd name="T11" fmla="*/ 138 h 507"/>
                <a:gd name="T12" fmla="*/ 140 w 140"/>
                <a:gd name="T13" fmla="*/ 138 h 507"/>
                <a:gd name="T14" fmla="*/ 140 w 140"/>
                <a:gd name="T15" fmla="*/ 507 h 507"/>
                <a:gd name="T16" fmla="*/ 0 w 140"/>
                <a:gd name="T17" fmla="*/ 507 h 507"/>
                <a:gd name="T18" fmla="*/ 0 w 140"/>
                <a:gd name="T19" fmla="*/ 138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507">
                  <a:moveTo>
                    <a:pt x="0" y="0"/>
                  </a:moveTo>
                  <a:lnTo>
                    <a:pt x="140" y="0"/>
                  </a:lnTo>
                  <a:lnTo>
                    <a:pt x="140" y="94"/>
                  </a:lnTo>
                  <a:lnTo>
                    <a:pt x="0" y="94"/>
                  </a:lnTo>
                  <a:lnTo>
                    <a:pt x="0" y="0"/>
                  </a:lnTo>
                  <a:close/>
                  <a:moveTo>
                    <a:pt x="0" y="138"/>
                  </a:moveTo>
                  <a:lnTo>
                    <a:pt x="140" y="138"/>
                  </a:lnTo>
                  <a:lnTo>
                    <a:pt x="140" y="507"/>
                  </a:lnTo>
                  <a:lnTo>
                    <a:pt x="0" y="507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63"/>
            <p:cNvSpPr>
              <a:spLocks/>
            </p:cNvSpPr>
            <p:nvPr/>
          </p:nvSpPr>
          <p:spPr bwMode="auto">
            <a:xfrm>
              <a:off x="3620" y="913"/>
              <a:ext cx="389" cy="385"/>
            </a:xfrm>
            <a:custGeom>
              <a:avLst/>
              <a:gdLst>
                <a:gd name="T0" fmla="*/ 0 w 194"/>
                <a:gd name="T1" fmla="*/ 137 h 192"/>
                <a:gd name="T2" fmla="*/ 69 w 194"/>
                <a:gd name="T3" fmla="*/ 130 h 192"/>
                <a:gd name="T4" fmla="*/ 81 w 194"/>
                <a:gd name="T5" fmla="*/ 148 h 192"/>
                <a:gd name="T6" fmla="*/ 102 w 194"/>
                <a:gd name="T7" fmla="*/ 153 h 192"/>
                <a:gd name="T8" fmla="*/ 124 w 194"/>
                <a:gd name="T9" fmla="*/ 147 h 192"/>
                <a:gd name="T10" fmla="*/ 130 w 194"/>
                <a:gd name="T11" fmla="*/ 136 h 192"/>
                <a:gd name="T12" fmla="*/ 122 w 194"/>
                <a:gd name="T13" fmla="*/ 124 h 192"/>
                <a:gd name="T14" fmla="*/ 92 w 194"/>
                <a:gd name="T15" fmla="*/ 117 h 192"/>
                <a:gd name="T16" fmla="*/ 41 w 194"/>
                <a:gd name="T17" fmla="*/ 105 h 192"/>
                <a:gd name="T18" fmla="*/ 17 w 194"/>
                <a:gd name="T19" fmla="*/ 87 h 192"/>
                <a:gd name="T20" fmla="*/ 8 w 194"/>
                <a:gd name="T21" fmla="*/ 57 h 192"/>
                <a:gd name="T22" fmla="*/ 18 w 194"/>
                <a:gd name="T23" fmla="*/ 26 h 192"/>
                <a:gd name="T24" fmla="*/ 47 w 194"/>
                <a:gd name="T25" fmla="*/ 7 h 192"/>
                <a:gd name="T26" fmla="*/ 96 w 194"/>
                <a:gd name="T27" fmla="*/ 0 h 192"/>
                <a:gd name="T28" fmla="*/ 145 w 194"/>
                <a:gd name="T29" fmla="*/ 5 h 192"/>
                <a:gd name="T30" fmla="*/ 171 w 194"/>
                <a:gd name="T31" fmla="*/ 21 h 192"/>
                <a:gd name="T32" fmla="*/ 188 w 194"/>
                <a:gd name="T33" fmla="*/ 49 h 192"/>
                <a:gd name="T34" fmla="*/ 122 w 194"/>
                <a:gd name="T35" fmla="*/ 56 h 192"/>
                <a:gd name="T36" fmla="*/ 113 w 194"/>
                <a:gd name="T37" fmla="*/ 43 h 192"/>
                <a:gd name="T38" fmla="*/ 93 w 194"/>
                <a:gd name="T39" fmla="*/ 37 h 192"/>
                <a:gd name="T40" fmla="*/ 76 w 194"/>
                <a:gd name="T41" fmla="*/ 41 h 192"/>
                <a:gd name="T42" fmla="*/ 70 w 194"/>
                <a:gd name="T43" fmla="*/ 52 h 192"/>
                <a:gd name="T44" fmla="*/ 77 w 194"/>
                <a:gd name="T45" fmla="*/ 62 h 192"/>
                <a:gd name="T46" fmla="*/ 107 w 194"/>
                <a:gd name="T47" fmla="*/ 68 h 192"/>
                <a:gd name="T48" fmla="*/ 159 w 194"/>
                <a:gd name="T49" fmla="*/ 79 h 192"/>
                <a:gd name="T50" fmla="*/ 185 w 194"/>
                <a:gd name="T51" fmla="*/ 99 h 192"/>
                <a:gd name="T52" fmla="*/ 194 w 194"/>
                <a:gd name="T53" fmla="*/ 128 h 192"/>
                <a:gd name="T54" fmla="*/ 185 w 194"/>
                <a:gd name="T55" fmla="*/ 159 h 192"/>
                <a:gd name="T56" fmla="*/ 155 w 194"/>
                <a:gd name="T57" fmla="*/ 183 h 192"/>
                <a:gd name="T58" fmla="*/ 99 w 194"/>
                <a:gd name="T59" fmla="*/ 192 h 192"/>
                <a:gd name="T60" fmla="*/ 27 w 194"/>
                <a:gd name="T61" fmla="*/ 178 h 192"/>
                <a:gd name="T62" fmla="*/ 0 w 194"/>
                <a:gd name="T63" fmla="*/ 13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4" h="192">
                  <a:moveTo>
                    <a:pt x="0" y="137"/>
                  </a:moveTo>
                  <a:cubicBezTo>
                    <a:pt x="69" y="130"/>
                    <a:pt x="69" y="130"/>
                    <a:pt x="69" y="130"/>
                  </a:cubicBezTo>
                  <a:cubicBezTo>
                    <a:pt x="72" y="139"/>
                    <a:pt x="76" y="145"/>
                    <a:pt x="81" y="148"/>
                  </a:cubicBezTo>
                  <a:cubicBezTo>
                    <a:pt x="87" y="152"/>
                    <a:pt x="93" y="153"/>
                    <a:pt x="102" y="153"/>
                  </a:cubicBezTo>
                  <a:cubicBezTo>
                    <a:pt x="112" y="153"/>
                    <a:pt x="119" y="151"/>
                    <a:pt x="124" y="147"/>
                  </a:cubicBezTo>
                  <a:cubicBezTo>
                    <a:pt x="128" y="144"/>
                    <a:pt x="130" y="141"/>
                    <a:pt x="130" y="136"/>
                  </a:cubicBezTo>
                  <a:cubicBezTo>
                    <a:pt x="130" y="131"/>
                    <a:pt x="127" y="127"/>
                    <a:pt x="122" y="124"/>
                  </a:cubicBezTo>
                  <a:cubicBezTo>
                    <a:pt x="118" y="122"/>
                    <a:pt x="108" y="120"/>
                    <a:pt x="92" y="117"/>
                  </a:cubicBezTo>
                  <a:cubicBezTo>
                    <a:pt x="68" y="113"/>
                    <a:pt x="51" y="109"/>
                    <a:pt x="41" y="105"/>
                  </a:cubicBezTo>
                  <a:cubicBezTo>
                    <a:pt x="32" y="102"/>
                    <a:pt x="24" y="96"/>
                    <a:pt x="17" y="87"/>
                  </a:cubicBezTo>
                  <a:cubicBezTo>
                    <a:pt x="11" y="78"/>
                    <a:pt x="8" y="68"/>
                    <a:pt x="8" y="57"/>
                  </a:cubicBezTo>
                  <a:cubicBezTo>
                    <a:pt x="8" y="45"/>
                    <a:pt x="11" y="35"/>
                    <a:pt x="18" y="26"/>
                  </a:cubicBezTo>
                  <a:cubicBezTo>
                    <a:pt x="25" y="17"/>
                    <a:pt x="35" y="11"/>
                    <a:pt x="47" y="7"/>
                  </a:cubicBezTo>
                  <a:cubicBezTo>
                    <a:pt x="59" y="2"/>
                    <a:pt x="76" y="0"/>
                    <a:pt x="96" y="0"/>
                  </a:cubicBezTo>
                  <a:cubicBezTo>
                    <a:pt x="118" y="0"/>
                    <a:pt x="134" y="2"/>
                    <a:pt x="145" y="5"/>
                  </a:cubicBezTo>
                  <a:cubicBezTo>
                    <a:pt x="155" y="8"/>
                    <a:pt x="164" y="14"/>
                    <a:pt x="171" y="21"/>
                  </a:cubicBezTo>
                  <a:cubicBezTo>
                    <a:pt x="178" y="28"/>
                    <a:pt x="183" y="37"/>
                    <a:pt x="188" y="49"/>
                  </a:cubicBezTo>
                  <a:cubicBezTo>
                    <a:pt x="122" y="56"/>
                    <a:pt x="122" y="56"/>
                    <a:pt x="122" y="56"/>
                  </a:cubicBezTo>
                  <a:cubicBezTo>
                    <a:pt x="120" y="50"/>
                    <a:pt x="117" y="45"/>
                    <a:pt x="113" y="43"/>
                  </a:cubicBezTo>
                  <a:cubicBezTo>
                    <a:pt x="108" y="39"/>
                    <a:pt x="101" y="37"/>
                    <a:pt x="93" y="37"/>
                  </a:cubicBezTo>
                  <a:cubicBezTo>
                    <a:pt x="85" y="37"/>
                    <a:pt x="79" y="39"/>
                    <a:pt x="76" y="41"/>
                  </a:cubicBezTo>
                  <a:cubicBezTo>
                    <a:pt x="72" y="44"/>
                    <a:pt x="70" y="48"/>
                    <a:pt x="70" y="52"/>
                  </a:cubicBezTo>
                  <a:cubicBezTo>
                    <a:pt x="70" y="56"/>
                    <a:pt x="73" y="60"/>
                    <a:pt x="77" y="62"/>
                  </a:cubicBezTo>
                  <a:cubicBezTo>
                    <a:pt x="82" y="64"/>
                    <a:pt x="92" y="66"/>
                    <a:pt x="107" y="68"/>
                  </a:cubicBezTo>
                  <a:cubicBezTo>
                    <a:pt x="130" y="71"/>
                    <a:pt x="148" y="74"/>
                    <a:pt x="159" y="79"/>
                  </a:cubicBezTo>
                  <a:cubicBezTo>
                    <a:pt x="171" y="84"/>
                    <a:pt x="179" y="91"/>
                    <a:pt x="185" y="99"/>
                  </a:cubicBezTo>
                  <a:cubicBezTo>
                    <a:pt x="191" y="108"/>
                    <a:pt x="194" y="118"/>
                    <a:pt x="194" y="128"/>
                  </a:cubicBezTo>
                  <a:cubicBezTo>
                    <a:pt x="194" y="139"/>
                    <a:pt x="191" y="149"/>
                    <a:pt x="185" y="159"/>
                  </a:cubicBezTo>
                  <a:cubicBezTo>
                    <a:pt x="178" y="169"/>
                    <a:pt x="168" y="177"/>
                    <a:pt x="155" y="183"/>
                  </a:cubicBezTo>
                  <a:cubicBezTo>
                    <a:pt x="141" y="189"/>
                    <a:pt x="122" y="192"/>
                    <a:pt x="99" y="192"/>
                  </a:cubicBezTo>
                  <a:cubicBezTo>
                    <a:pt x="65" y="192"/>
                    <a:pt x="41" y="187"/>
                    <a:pt x="27" y="178"/>
                  </a:cubicBezTo>
                  <a:cubicBezTo>
                    <a:pt x="13" y="168"/>
                    <a:pt x="4" y="154"/>
                    <a:pt x="0" y="137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64"/>
            <p:cNvSpPr>
              <a:spLocks/>
            </p:cNvSpPr>
            <p:nvPr/>
          </p:nvSpPr>
          <p:spPr bwMode="auto">
            <a:xfrm>
              <a:off x="2603" y="591"/>
              <a:ext cx="1768" cy="749"/>
            </a:xfrm>
            <a:custGeom>
              <a:avLst/>
              <a:gdLst>
                <a:gd name="T0" fmla="*/ 741 w 883"/>
                <a:gd name="T1" fmla="*/ 70 h 374"/>
                <a:gd name="T2" fmla="*/ 405 w 883"/>
                <a:gd name="T3" fmla="*/ 0 h 374"/>
                <a:gd name="T4" fmla="*/ 68 w 883"/>
                <a:gd name="T5" fmla="*/ 70 h 374"/>
                <a:gd name="T6" fmla="*/ 0 w 883"/>
                <a:gd name="T7" fmla="*/ 108 h 374"/>
                <a:gd name="T8" fmla="*/ 23 w 883"/>
                <a:gd name="T9" fmla="*/ 108 h 374"/>
                <a:gd name="T10" fmla="*/ 403 w 883"/>
                <a:gd name="T11" fmla="*/ 28 h 374"/>
                <a:gd name="T12" fmla="*/ 872 w 883"/>
                <a:gd name="T13" fmla="*/ 221 h 374"/>
                <a:gd name="T14" fmla="*/ 738 w 883"/>
                <a:gd name="T15" fmla="*/ 362 h 374"/>
                <a:gd name="T16" fmla="*/ 738 w 883"/>
                <a:gd name="T17" fmla="*/ 374 h 374"/>
                <a:gd name="T18" fmla="*/ 741 w 883"/>
                <a:gd name="T19" fmla="*/ 372 h 374"/>
                <a:gd name="T20" fmla="*/ 883 w 883"/>
                <a:gd name="T21" fmla="*/ 221 h 374"/>
                <a:gd name="T22" fmla="*/ 741 w 883"/>
                <a:gd name="T23" fmla="*/ 7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" h="374">
                  <a:moveTo>
                    <a:pt x="741" y="70"/>
                  </a:moveTo>
                  <a:cubicBezTo>
                    <a:pt x="651" y="31"/>
                    <a:pt x="532" y="0"/>
                    <a:pt x="405" y="0"/>
                  </a:cubicBezTo>
                  <a:cubicBezTo>
                    <a:pt x="277" y="0"/>
                    <a:pt x="158" y="31"/>
                    <a:pt x="68" y="70"/>
                  </a:cubicBezTo>
                  <a:cubicBezTo>
                    <a:pt x="41" y="82"/>
                    <a:pt x="19" y="94"/>
                    <a:pt x="0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107" y="59"/>
                    <a:pt x="246" y="28"/>
                    <a:pt x="403" y="28"/>
                  </a:cubicBezTo>
                  <a:cubicBezTo>
                    <a:pt x="661" y="28"/>
                    <a:pt x="872" y="110"/>
                    <a:pt x="872" y="221"/>
                  </a:cubicBezTo>
                  <a:cubicBezTo>
                    <a:pt x="872" y="276"/>
                    <a:pt x="821" y="326"/>
                    <a:pt x="738" y="362"/>
                  </a:cubicBezTo>
                  <a:cubicBezTo>
                    <a:pt x="738" y="374"/>
                    <a:pt x="738" y="374"/>
                    <a:pt x="738" y="374"/>
                  </a:cubicBezTo>
                  <a:cubicBezTo>
                    <a:pt x="739" y="373"/>
                    <a:pt x="740" y="373"/>
                    <a:pt x="741" y="372"/>
                  </a:cubicBezTo>
                  <a:cubicBezTo>
                    <a:pt x="832" y="332"/>
                    <a:pt x="883" y="279"/>
                    <a:pt x="883" y="221"/>
                  </a:cubicBezTo>
                  <a:cubicBezTo>
                    <a:pt x="883" y="164"/>
                    <a:pt x="832" y="110"/>
                    <a:pt x="741" y="70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65"/>
            <p:cNvSpPr>
              <a:spLocks/>
            </p:cNvSpPr>
            <p:nvPr/>
          </p:nvSpPr>
          <p:spPr bwMode="auto">
            <a:xfrm>
              <a:off x="1077" y="909"/>
              <a:ext cx="433" cy="517"/>
            </a:xfrm>
            <a:custGeom>
              <a:avLst/>
              <a:gdLst>
                <a:gd name="T0" fmla="*/ 0 w 216"/>
                <a:gd name="T1" fmla="*/ 0 h 258"/>
                <a:gd name="T2" fmla="*/ 74 w 216"/>
                <a:gd name="T3" fmla="*/ 0 h 258"/>
                <a:gd name="T4" fmla="*/ 112 w 216"/>
                <a:gd name="T5" fmla="*/ 122 h 258"/>
                <a:gd name="T6" fmla="*/ 146 w 216"/>
                <a:gd name="T7" fmla="*/ 0 h 258"/>
                <a:gd name="T8" fmla="*/ 216 w 216"/>
                <a:gd name="T9" fmla="*/ 0 h 258"/>
                <a:gd name="T10" fmla="*/ 143 w 216"/>
                <a:gd name="T11" fmla="*/ 196 h 258"/>
                <a:gd name="T12" fmla="*/ 118 w 216"/>
                <a:gd name="T13" fmla="*/ 241 h 258"/>
                <a:gd name="T14" fmla="*/ 62 w 216"/>
                <a:gd name="T15" fmla="*/ 258 h 258"/>
                <a:gd name="T16" fmla="*/ 15 w 216"/>
                <a:gd name="T17" fmla="*/ 254 h 258"/>
                <a:gd name="T18" fmla="*/ 10 w 216"/>
                <a:gd name="T19" fmla="*/ 205 h 258"/>
                <a:gd name="T20" fmla="*/ 43 w 216"/>
                <a:gd name="T21" fmla="*/ 209 h 258"/>
                <a:gd name="T22" fmla="*/ 64 w 216"/>
                <a:gd name="T23" fmla="*/ 204 h 258"/>
                <a:gd name="T24" fmla="*/ 77 w 216"/>
                <a:gd name="T25" fmla="*/ 184 h 258"/>
                <a:gd name="T26" fmla="*/ 0 w 216"/>
                <a:gd name="T27" fmla="*/ 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6" h="258">
                  <a:moveTo>
                    <a:pt x="0" y="0"/>
                  </a:moveTo>
                  <a:cubicBezTo>
                    <a:pt x="74" y="0"/>
                    <a:pt x="74" y="0"/>
                    <a:pt x="74" y="0"/>
                  </a:cubicBezTo>
                  <a:cubicBezTo>
                    <a:pt x="112" y="122"/>
                    <a:pt x="112" y="122"/>
                    <a:pt x="112" y="122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143" y="196"/>
                    <a:pt x="143" y="196"/>
                    <a:pt x="143" y="196"/>
                  </a:cubicBezTo>
                  <a:cubicBezTo>
                    <a:pt x="135" y="219"/>
                    <a:pt x="126" y="234"/>
                    <a:pt x="118" y="241"/>
                  </a:cubicBezTo>
                  <a:cubicBezTo>
                    <a:pt x="106" y="252"/>
                    <a:pt x="87" y="258"/>
                    <a:pt x="62" y="258"/>
                  </a:cubicBezTo>
                  <a:cubicBezTo>
                    <a:pt x="52" y="258"/>
                    <a:pt x="36" y="256"/>
                    <a:pt x="15" y="254"/>
                  </a:cubicBezTo>
                  <a:cubicBezTo>
                    <a:pt x="10" y="205"/>
                    <a:pt x="10" y="205"/>
                    <a:pt x="10" y="205"/>
                  </a:cubicBezTo>
                  <a:cubicBezTo>
                    <a:pt x="20" y="208"/>
                    <a:pt x="31" y="209"/>
                    <a:pt x="43" y="209"/>
                  </a:cubicBezTo>
                  <a:cubicBezTo>
                    <a:pt x="52" y="209"/>
                    <a:pt x="58" y="208"/>
                    <a:pt x="64" y="204"/>
                  </a:cubicBezTo>
                  <a:cubicBezTo>
                    <a:pt x="69" y="200"/>
                    <a:pt x="73" y="193"/>
                    <a:pt x="77" y="18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66"/>
            <p:cNvSpPr>
              <a:spLocks/>
            </p:cNvSpPr>
            <p:nvPr/>
          </p:nvSpPr>
          <p:spPr bwMode="auto">
            <a:xfrm>
              <a:off x="1548" y="901"/>
              <a:ext cx="388" cy="377"/>
            </a:xfrm>
            <a:custGeom>
              <a:avLst/>
              <a:gdLst>
                <a:gd name="T0" fmla="*/ 0 w 194"/>
                <a:gd name="T1" fmla="*/ 4 h 188"/>
                <a:gd name="T2" fmla="*/ 66 w 194"/>
                <a:gd name="T3" fmla="*/ 4 h 188"/>
                <a:gd name="T4" fmla="*/ 66 w 194"/>
                <a:gd name="T5" fmla="*/ 34 h 188"/>
                <a:gd name="T6" fmla="*/ 95 w 194"/>
                <a:gd name="T7" fmla="*/ 8 h 188"/>
                <a:gd name="T8" fmla="*/ 132 w 194"/>
                <a:gd name="T9" fmla="*/ 0 h 188"/>
                <a:gd name="T10" fmla="*/ 178 w 194"/>
                <a:gd name="T11" fmla="*/ 17 h 188"/>
                <a:gd name="T12" fmla="*/ 194 w 194"/>
                <a:gd name="T13" fmla="*/ 71 h 188"/>
                <a:gd name="T14" fmla="*/ 194 w 194"/>
                <a:gd name="T15" fmla="*/ 188 h 188"/>
                <a:gd name="T16" fmla="*/ 123 w 194"/>
                <a:gd name="T17" fmla="*/ 188 h 188"/>
                <a:gd name="T18" fmla="*/ 123 w 194"/>
                <a:gd name="T19" fmla="*/ 87 h 188"/>
                <a:gd name="T20" fmla="*/ 117 w 194"/>
                <a:gd name="T21" fmla="*/ 62 h 188"/>
                <a:gd name="T22" fmla="*/ 99 w 194"/>
                <a:gd name="T23" fmla="*/ 55 h 188"/>
                <a:gd name="T24" fmla="*/ 79 w 194"/>
                <a:gd name="T25" fmla="*/ 65 h 188"/>
                <a:gd name="T26" fmla="*/ 71 w 194"/>
                <a:gd name="T27" fmla="*/ 100 h 188"/>
                <a:gd name="T28" fmla="*/ 71 w 194"/>
                <a:gd name="T29" fmla="*/ 188 h 188"/>
                <a:gd name="T30" fmla="*/ 0 w 194"/>
                <a:gd name="T31" fmla="*/ 188 h 188"/>
                <a:gd name="T32" fmla="*/ 0 w 194"/>
                <a:gd name="T33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4" h="188">
                  <a:moveTo>
                    <a:pt x="0" y="4"/>
                  </a:moveTo>
                  <a:cubicBezTo>
                    <a:pt x="66" y="4"/>
                    <a:pt x="66" y="4"/>
                    <a:pt x="66" y="4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76" y="22"/>
                    <a:pt x="85" y="13"/>
                    <a:pt x="95" y="8"/>
                  </a:cubicBezTo>
                  <a:cubicBezTo>
                    <a:pt x="105" y="3"/>
                    <a:pt x="118" y="0"/>
                    <a:pt x="132" y="0"/>
                  </a:cubicBezTo>
                  <a:cubicBezTo>
                    <a:pt x="151" y="0"/>
                    <a:pt x="167" y="6"/>
                    <a:pt x="178" y="17"/>
                  </a:cubicBezTo>
                  <a:cubicBezTo>
                    <a:pt x="188" y="29"/>
                    <a:pt x="194" y="47"/>
                    <a:pt x="194" y="71"/>
                  </a:cubicBezTo>
                  <a:cubicBezTo>
                    <a:pt x="194" y="188"/>
                    <a:pt x="194" y="188"/>
                    <a:pt x="194" y="188"/>
                  </a:cubicBezTo>
                  <a:cubicBezTo>
                    <a:pt x="123" y="188"/>
                    <a:pt x="123" y="188"/>
                    <a:pt x="123" y="188"/>
                  </a:cubicBezTo>
                  <a:cubicBezTo>
                    <a:pt x="123" y="87"/>
                    <a:pt x="123" y="87"/>
                    <a:pt x="123" y="87"/>
                  </a:cubicBezTo>
                  <a:cubicBezTo>
                    <a:pt x="123" y="75"/>
                    <a:pt x="121" y="67"/>
                    <a:pt x="117" y="62"/>
                  </a:cubicBezTo>
                  <a:cubicBezTo>
                    <a:pt x="113" y="58"/>
                    <a:pt x="107" y="55"/>
                    <a:pt x="99" y="55"/>
                  </a:cubicBezTo>
                  <a:cubicBezTo>
                    <a:pt x="91" y="55"/>
                    <a:pt x="84" y="58"/>
                    <a:pt x="79" y="65"/>
                  </a:cubicBezTo>
                  <a:cubicBezTo>
                    <a:pt x="73" y="71"/>
                    <a:pt x="71" y="83"/>
                    <a:pt x="71" y="100"/>
                  </a:cubicBezTo>
                  <a:cubicBezTo>
                    <a:pt x="71" y="188"/>
                    <a:pt x="71" y="188"/>
                    <a:pt x="71" y="188"/>
                  </a:cubicBezTo>
                  <a:cubicBezTo>
                    <a:pt x="0" y="188"/>
                    <a:pt x="0" y="188"/>
                    <a:pt x="0" y="188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67"/>
            <p:cNvSpPr>
              <a:spLocks/>
            </p:cNvSpPr>
            <p:nvPr/>
          </p:nvSpPr>
          <p:spPr bwMode="auto">
            <a:xfrm>
              <a:off x="1998" y="771"/>
              <a:ext cx="275" cy="515"/>
            </a:xfrm>
            <a:custGeom>
              <a:avLst/>
              <a:gdLst>
                <a:gd name="T0" fmla="*/ 96 w 137"/>
                <a:gd name="T1" fmla="*/ 0 h 257"/>
                <a:gd name="T2" fmla="*/ 96 w 137"/>
                <a:gd name="T3" fmla="*/ 69 h 257"/>
                <a:gd name="T4" fmla="*/ 134 w 137"/>
                <a:gd name="T5" fmla="*/ 69 h 257"/>
                <a:gd name="T6" fmla="*/ 134 w 137"/>
                <a:gd name="T7" fmla="*/ 121 h 257"/>
                <a:gd name="T8" fmla="*/ 96 w 137"/>
                <a:gd name="T9" fmla="*/ 121 h 257"/>
                <a:gd name="T10" fmla="*/ 96 w 137"/>
                <a:gd name="T11" fmla="*/ 186 h 257"/>
                <a:gd name="T12" fmla="*/ 98 w 137"/>
                <a:gd name="T13" fmla="*/ 201 h 257"/>
                <a:gd name="T14" fmla="*/ 110 w 137"/>
                <a:gd name="T15" fmla="*/ 207 h 257"/>
                <a:gd name="T16" fmla="*/ 132 w 137"/>
                <a:gd name="T17" fmla="*/ 203 h 257"/>
                <a:gd name="T18" fmla="*/ 137 w 137"/>
                <a:gd name="T19" fmla="*/ 251 h 257"/>
                <a:gd name="T20" fmla="*/ 88 w 137"/>
                <a:gd name="T21" fmla="*/ 257 h 257"/>
                <a:gd name="T22" fmla="*/ 50 w 137"/>
                <a:gd name="T23" fmla="*/ 250 h 257"/>
                <a:gd name="T24" fmla="*/ 31 w 137"/>
                <a:gd name="T25" fmla="*/ 230 h 257"/>
                <a:gd name="T26" fmla="*/ 25 w 137"/>
                <a:gd name="T27" fmla="*/ 185 h 257"/>
                <a:gd name="T28" fmla="*/ 25 w 137"/>
                <a:gd name="T29" fmla="*/ 121 h 257"/>
                <a:gd name="T30" fmla="*/ 0 w 137"/>
                <a:gd name="T31" fmla="*/ 121 h 257"/>
                <a:gd name="T32" fmla="*/ 0 w 137"/>
                <a:gd name="T33" fmla="*/ 69 h 257"/>
                <a:gd name="T34" fmla="*/ 25 w 137"/>
                <a:gd name="T35" fmla="*/ 69 h 257"/>
                <a:gd name="T36" fmla="*/ 25 w 137"/>
                <a:gd name="T37" fmla="*/ 36 h 257"/>
                <a:gd name="T38" fmla="*/ 96 w 137"/>
                <a:gd name="T39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7" h="257">
                  <a:moveTo>
                    <a:pt x="96" y="0"/>
                  </a:moveTo>
                  <a:cubicBezTo>
                    <a:pt x="96" y="69"/>
                    <a:pt x="96" y="69"/>
                    <a:pt x="96" y="69"/>
                  </a:cubicBezTo>
                  <a:cubicBezTo>
                    <a:pt x="134" y="69"/>
                    <a:pt x="134" y="69"/>
                    <a:pt x="134" y="69"/>
                  </a:cubicBezTo>
                  <a:cubicBezTo>
                    <a:pt x="134" y="121"/>
                    <a:pt x="134" y="121"/>
                    <a:pt x="134" y="121"/>
                  </a:cubicBezTo>
                  <a:cubicBezTo>
                    <a:pt x="96" y="121"/>
                    <a:pt x="96" y="121"/>
                    <a:pt x="96" y="121"/>
                  </a:cubicBezTo>
                  <a:cubicBezTo>
                    <a:pt x="96" y="186"/>
                    <a:pt x="96" y="186"/>
                    <a:pt x="96" y="186"/>
                  </a:cubicBezTo>
                  <a:cubicBezTo>
                    <a:pt x="96" y="194"/>
                    <a:pt x="96" y="199"/>
                    <a:pt x="98" y="201"/>
                  </a:cubicBezTo>
                  <a:cubicBezTo>
                    <a:pt x="100" y="205"/>
                    <a:pt x="104" y="207"/>
                    <a:pt x="110" y="207"/>
                  </a:cubicBezTo>
                  <a:cubicBezTo>
                    <a:pt x="115" y="207"/>
                    <a:pt x="122" y="206"/>
                    <a:pt x="132" y="203"/>
                  </a:cubicBezTo>
                  <a:cubicBezTo>
                    <a:pt x="137" y="251"/>
                    <a:pt x="137" y="251"/>
                    <a:pt x="137" y="251"/>
                  </a:cubicBezTo>
                  <a:cubicBezTo>
                    <a:pt x="120" y="255"/>
                    <a:pt x="103" y="257"/>
                    <a:pt x="88" y="257"/>
                  </a:cubicBezTo>
                  <a:cubicBezTo>
                    <a:pt x="71" y="257"/>
                    <a:pt x="58" y="255"/>
                    <a:pt x="50" y="250"/>
                  </a:cubicBezTo>
                  <a:cubicBezTo>
                    <a:pt x="41" y="246"/>
                    <a:pt x="35" y="239"/>
                    <a:pt x="31" y="230"/>
                  </a:cubicBezTo>
                  <a:cubicBezTo>
                    <a:pt x="27" y="221"/>
                    <a:pt x="25" y="206"/>
                    <a:pt x="25" y="185"/>
                  </a:cubicBezTo>
                  <a:cubicBezTo>
                    <a:pt x="25" y="121"/>
                    <a:pt x="25" y="121"/>
                    <a:pt x="25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36"/>
                    <a:pt x="25" y="36"/>
                    <a:pt x="25" y="36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68"/>
            <p:cNvSpPr>
              <a:spLocks noEditPoints="1"/>
            </p:cNvSpPr>
            <p:nvPr/>
          </p:nvSpPr>
          <p:spPr bwMode="auto">
            <a:xfrm>
              <a:off x="2313" y="901"/>
              <a:ext cx="358" cy="385"/>
            </a:xfrm>
            <a:custGeom>
              <a:avLst/>
              <a:gdLst>
                <a:gd name="T0" fmla="*/ 159 w 179"/>
                <a:gd name="T1" fmla="*/ 154 h 192"/>
                <a:gd name="T2" fmla="*/ 149 w 179"/>
                <a:gd name="T3" fmla="*/ 135 h 192"/>
                <a:gd name="T4" fmla="*/ 139 w 179"/>
                <a:gd name="T5" fmla="*/ 134 h 192"/>
                <a:gd name="T6" fmla="*/ 127 w 179"/>
                <a:gd name="T7" fmla="*/ 145 h 192"/>
                <a:gd name="T8" fmla="*/ 107 w 179"/>
                <a:gd name="T9" fmla="*/ 151 h 192"/>
                <a:gd name="T10" fmla="*/ 81 w 179"/>
                <a:gd name="T11" fmla="*/ 139 h 192"/>
                <a:gd name="T12" fmla="*/ 71 w 179"/>
                <a:gd name="T13" fmla="*/ 113 h 192"/>
                <a:gd name="T14" fmla="*/ 144 w 179"/>
                <a:gd name="T15" fmla="*/ 113 h 192"/>
                <a:gd name="T16" fmla="*/ 143 w 179"/>
                <a:gd name="T17" fmla="*/ 94 h 192"/>
                <a:gd name="T18" fmla="*/ 163 w 179"/>
                <a:gd name="T19" fmla="*/ 29 h 192"/>
                <a:gd name="T20" fmla="*/ 176 w 179"/>
                <a:gd name="T21" fmla="*/ 18 h 192"/>
                <a:gd name="T22" fmla="*/ 166 w 179"/>
                <a:gd name="T23" fmla="*/ 12 h 192"/>
                <a:gd name="T24" fmla="*/ 104 w 179"/>
                <a:gd name="T25" fmla="*/ 0 h 192"/>
                <a:gd name="T26" fmla="*/ 28 w 179"/>
                <a:gd name="T27" fmla="*/ 27 h 192"/>
                <a:gd name="T28" fmla="*/ 0 w 179"/>
                <a:gd name="T29" fmla="*/ 96 h 192"/>
                <a:gd name="T30" fmla="*/ 14 w 179"/>
                <a:gd name="T31" fmla="*/ 149 h 192"/>
                <a:gd name="T32" fmla="*/ 48 w 179"/>
                <a:gd name="T33" fmla="*/ 182 h 192"/>
                <a:gd name="T34" fmla="*/ 106 w 179"/>
                <a:gd name="T35" fmla="*/ 192 h 192"/>
                <a:gd name="T36" fmla="*/ 170 w 179"/>
                <a:gd name="T37" fmla="*/ 180 h 192"/>
                <a:gd name="T38" fmla="*/ 179 w 179"/>
                <a:gd name="T39" fmla="*/ 174 h 192"/>
                <a:gd name="T40" fmla="*/ 159 w 179"/>
                <a:gd name="T41" fmla="*/ 154 h 192"/>
                <a:gd name="T42" fmla="*/ 80 w 179"/>
                <a:gd name="T43" fmla="*/ 55 h 192"/>
                <a:gd name="T44" fmla="*/ 107 w 179"/>
                <a:gd name="T45" fmla="*/ 42 h 192"/>
                <a:gd name="T46" fmla="*/ 130 w 179"/>
                <a:gd name="T47" fmla="*/ 51 h 192"/>
                <a:gd name="T48" fmla="*/ 141 w 179"/>
                <a:gd name="T49" fmla="*/ 80 h 192"/>
                <a:gd name="T50" fmla="*/ 72 w 179"/>
                <a:gd name="T51" fmla="*/ 80 h 192"/>
                <a:gd name="T52" fmla="*/ 80 w 179"/>
                <a:gd name="T53" fmla="*/ 55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79" h="192">
                  <a:moveTo>
                    <a:pt x="159" y="154"/>
                  </a:moveTo>
                  <a:cubicBezTo>
                    <a:pt x="155" y="148"/>
                    <a:pt x="152" y="142"/>
                    <a:pt x="149" y="135"/>
                  </a:cubicBezTo>
                  <a:cubicBezTo>
                    <a:pt x="139" y="134"/>
                    <a:pt x="139" y="134"/>
                    <a:pt x="139" y="134"/>
                  </a:cubicBezTo>
                  <a:cubicBezTo>
                    <a:pt x="135" y="139"/>
                    <a:pt x="131" y="143"/>
                    <a:pt x="127" y="145"/>
                  </a:cubicBezTo>
                  <a:cubicBezTo>
                    <a:pt x="121" y="149"/>
                    <a:pt x="114" y="151"/>
                    <a:pt x="107" y="151"/>
                  </a:cubicBezTo>
                  <a:cubicBezTo>
                    <a:pt x="96" y="151"/>
                    <a:pt x="87" y="147"/>
                    <a:pt x="81" y="139"/>
                  </a:cubicBezTo>
                  <a:cubicBezTo>
                    <a:pt x="76" y="133"/>
                    <a:pt x="73" y="125"/>
                    <a:pt x="71" y="113"/>
                  </a:cubicBezTo>
                  <a:cubicBezTo>
                    <a:pt x="144" y="113"/>
                    <a:pt x="144" y="113"/>
                    <a:pt x="144" y="113"/>
                  </a:cubicBezTo>
                  <a:cubicBezTo>
                    <a:pt x="143" y="107"/>
                    <a:pt x="143" y="101"/>
                    <a:pt x="143" y="94"/>
                  </a:cubicBezTo>
                  <a:cubicBezTo>
                    <a:pt x="143" y="65"/>
                    <a:pt x="149" y="44"/>
                    <a:pt x="163" y="29"/>
                  </a:cubicBezTo>
                  <a:cubicBezTo>
                    <a:pt x="167" y="24"/>
                    <a:pt x="171" y="21"/>
                    <a:pt x="176" y="18"/>
                  </a:cubicBezTo>
                  <a:cubicBezTo>
                    <a:pt x="172" y="16"/>
                    <a:pt x="169" y="14"/>
                    <a:pt x="166" y="12"/>
                  </a:cubicBezTo>
                  <a:cubicBezTo>
                    <a:pt x="151" y="4"/>
                    <a:pt x="130" y="0"/>
                    <a:pt x="104" y="0"/>
                  </a:cubicBezTo>
                  <a:cubicBezTo>
                    <a:pt x="71" y="0"/>
                    <a:pt x="46" y="9"/>
                    <a:pt x="28" y="27"/>
                  </a:cubicBezTo>
                  <a:cubicBezTo>
                    <a:pt x="9" y="44"/>
                    <a:pt x="0" y="68"/>
                    <a:pt x="0" y="96"/>
                  </a:cubicBezTo>
                  <a:cubicBezTo>
                    <a:pt x="0" y="116"/>
                    <a:pt x="5" y="134"/>
                    <a:pt x="14" y="149"/>
                  </a:cubicBezTo>
                  <a:cubicBezTo>
                    <a:pt x="23" y="164"/>
                    <a:pt x="34" y="175"/>
                    <a:pt x="48" y="182"/>
                  </a:cubicBezTo>
                  <a:cubicBezTo>
                    <a:pt x="62" y="188"/>
                    <a:pt x="81" y="192"/>
                    <a:pt x="106" y="192"/>
                  </a:cubicBezTo>
                  <a:cubicBezTo>
                    <a:pt x="134" y="192"/>
                    <a:pt x="155" y="188"/>
                    <a:pt x="170" y="180"/>
                  </a:cubicBezTo>
                  <a:cubicBezTo>
                    <a:pt x="173" y="178"/>
                    <a:pt x="176" y="176"/>
                    <a:pt x="179" y="174"/>
                  </a:cubicBezTo>
                  <a:cubicBezTo>
                    <a:pt x="171" y="169"/>
                    <a:pt x="164" y="163"/>
                    <a:pt x="159" y="154"/>
                  </a:cubicBezTo>
                  <a:close/>
                  <a:moveTo>
                    <a:pt x="80" y="55"/>
                  </a:moveTo>
                  <a:cubicBezTo>
                    <a:pt x="86" y="46"/>
                    <a:pt x="95" y="42"/>
                    <a:pt x="107" y="42"/>
                  </a:cubicBezTo>
                  <a:cubicBezTo>
                    <a:pt x="116" y="42"/>
                    <a:pt x="124" y="45"/>
                    <a:pt x="130" y="51"/>
                  </a:cubicBezTo>
                  <a:cubicBezTo>
                    <a:pt x="136" y="56"/>
                    <a:pt x="140" y="66"/>
                    <a:pt x="141" y="80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3" y="69"/>
                    <a:pt x="75" y="61"/>
                    <a:pt x="80" y="55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9"/>
            <p:cNvSpPr>
              <a:spLocks/>
            </p:cNvSpPr>
            <p:nvPr/>
          </p:nvSpPr>
          <p:spPr bwMode="auto">
            <a:xfrm>
              <a:off x="665" y="911"/>
              <a:ext cx="390" cy="385"/>
            </a:xfrm>
            <a:custGeom>
              <a:avLst/>
              <a:gdLst>
                <a:gd name="T0" fmla="*/ 0 w 195"/>
                <a:gd name="T1" fmla="*/ 137 h 192"/>
                <a:gd name="T2" fmla="*/ 70 w 195"/>
                <a:gd name="T3" fmla="*/ 130 h 192"/>
                <a:gd name="T4" fmla="*/ 82 w 195"/>
                <a:gd name="T5" fmla="*/ 148 h 192"/>
                <a:gd name="T6" fmla="*/ 103 w 195"/>
                <a:gd name="T7" fmla="*/ 153 h 192"/>
                <a:gd name="T8" fmla="*/ 125 w 195"/>
                <a:gd name="T9" fmla="*/ 147 h 192"/>
                <a:gd name="T10" fmla="*/ 131 w 195"/>
                <a:gd name="T11" fmla="*/ 136 h 192"/>
                <a:gd name="T12" fmla="*/ 123 w 195"/>
                <a:gd name="T13" fmla="*/ 124 h 192"/>
                <a:gd name="T14" fmla="*/ 92 w 195"/>
                <a:gd name="T15" fmla="*/ 117 h 192"/>
                <a:gd name="T16" fmla="*/ 42 w 195"/>
                <a:gd name="T17" fmla="*/ 105 h 192"/>
                <a:gd name="T18" fmla="*/ 18 w 195"/>
                <a:gd name="T19" fmla="*/ 87 h 192"/>
                <a:gd name="T20" fmla="*/ 8 w 195"/>
                <a:gd name="T21" fmla="*/ 57 h 192"/>
                <a:gd name="T22" fmla="*/ 18 w 195"/>
                <a:gd name="T23" fmla="*/ 26 h 192"/>
                <a:gd name="T24" fmla="*/ 47 w 195"/>
                <a:gd name="T25" fmla="*/ 6 h 192"/>
                <a:gd name="T26" fmla="*/ 97 w 195"/>
                <a:gd name="T27" fmla="*/ 0 h 192"/>
                <a:gd name="T28" fmla="*/ 145 w 195"/>
                <a:gd name="T29" fmla="*/ 5 h 192"/>
                <a:gd name="T30" fmla="*/ 171 w 195"/>
                <a:gd name="T31" fmla="*/ 21 h 192"/>
                <a:gd name="T32" fmla="*/ 188 w 195"/>
                <a:gd name="T33" fmla="*/ 49 h 192"/>
                <a:gd name="T34" fmla="*/ 122 w 195"/>
                <a:gd name="T35" fmla="*/ 55 h 192"/>
                <a:gd name="T36" fmla="*/ 113 w 195"/>
                <a:gd name="T37" fmla="*/ 43 h 192"/>
                <a:gd name="T38" fmla="*/ 94 w 195"/>
                <a:gd name="T39" fmla="*/ 37 h 192"/>
                <a:gd name="T40" fmla="*/ 76 w 195"/>
                <a:gd name="T41" fmla="*/ 41 h 192"/>
                <a:gd name="T42" fmla="*/ 71 w 195"/>
                <a:gd name="T43" fmla="*/ 52 h 192"/>
                <a:gd name="T44" fmla="*/ 78 w 195"/>
                <a:gd name="T45" fmla="*/ 62 h 192"/>
                <a:gd name="T46" fmla="*/ 108 w 195"/>
                <a:gd name="T47" fmla="*/ 68 h 192"/>
                <a:gd name="T48" fmla="*/ 160 w 195"/>
                <a:gd name="T49" fmla="*/ 79 h 192"/>
                <a:gd name="T50" fmla="*/ 186 w 195"/>
                <a:gd name="T51" fmla="*/ 99 h 192"/>
                <a:gd name="T52" fmla="*/ 195 w 195"/>
                <a:gd name="T53" fmla="*/ 128 h 192"/>
                <a:gd name="T54" fmla="*/ 185 w 195"/>
                <a:gd name="T55" fmla="*/ 159 h 192"/>
                <a:gd name="T56" fmla="*/ 155 w 195"/>
                <a:gd name="T57" fmla="*/ 183 h 192"/>
                <a:gd name="T58" fmla="*/ 99 w 195"/>
                <a:gd name="T59" fmla="*/ 192 h 192"/>
                <a:gd name="T60" fmla="*/ 28 w 195"/>
                <a:gd name="T61" fmla="*/ 177 h 192"/>
                <a:gd name="T62" fmla="*/ 0 w 195"/>
                <a:gd name="T63" fmla="*/ 13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5" h="192">
                  <a:moveTo>
                    <a:pt x="0" y="137"/>
                  </a:moveTo>
                  <a:cubicBezTo>
                    <a:pt x="70" y="130"/>
                    <a:pt x="70" y="130"/>
                    <a:pt x="70" y="130"/>
                  </a:cubicBezTo>
                  <a:cubicBezTo>
                    <a:pt x="73" y="138"/>
                    <a:pt x="77" y="144"/>
                    <a:pt x="82" y="148"/>
                  </a:cubicBezTo>
                  <a:cubicBezTo>
                    <a:pt x="87" y="151"/>
                    <a:pt x="94" y="153"/>
                    <a:pt x="103" y="153"/>
                  </a:cubicBezTo>
                  <a:cubicBezTo>
                    <a:pt x="112" y="153"/>
                    <a:pt x="119" y="151"/>
                    <a:pt x="125" y="147"/>
                  </a:cubicBezTo>
                  <a:cubicBezTo>
                    <a:pt x="129" y="144"/>
                    <a:pt x="131" y="140"/>
                    <a:pt x="131" y="136"/>
                  </a:cubicBezTo>
                  <a:cubicBezTo>
                    <a:pt x="131" y="131"/>
                    <a:pt x="128" y="127"/>
                    <a:pt x="123" y="124"/>
                  </a:cubicBezTo>
                  <a:cubicBezTo>
                    <a:pt x="119" y="122"/>
                    <a:pt x="109" y="120"/>
                    <a:pt x="92" y="117"/>
                  </a:cubicBezTo>
                  <a:cubicBezTo>
                    <a:pt x="68" y="113"/>
                    <a:pt x="51" y="109"/>
                    <a:pt x="42" y="105"/>
                  </a:cubicBezTo>
                  <a:cubicBezTo>
                    <a:pt x="32" y="102"/>
                    <a:pt x="24" y="95"/>
                    <a:pt x="18" y="87"/>
                  </a:cubicBezTo>
                  <a:cubicBezTo>
                    <a:pt x="11" y="78"/>
                    <a:pt x="8" y="68"/>
                    <a:pt x="8" y="57"/>
                  </a:cubicBezTo>
                  <a:cubicBezTo>
                    <a:pt x="8" y="45"/>
                    <a:pt x="11" y="35"/>
                    <a:pt x="18" y="26"/>
                  </a:cubicBezTo>
                  <a:cubicBezTo>
                    <a:pt x="26" y="17"/>
                    <a:pt x="35" y="11"/>
                    <a:pt x="47" y="6"/>
                  </a:cubicBezTo>
                  <a:cubicBezTo>
                    <a:pt x="60" y="2"/>
                    <a:pt x="76" y="0"/>
                    <a:pt x="97" y="0"/>
                  </a:cubicBezTo>
                  <a:cubicBezTo>
                    <a:pt x="119" y="0"/>
                    <a:pt x="135" y="2"/>
                    <a:pt x="145" y="5"/>
                  </a:cubicBezTo>
                  <a:cubicBezTo>
                    <a:pt x="156" y="8"/>
                    <a:pt x="164" y="14"/>
                    <a:pt x="171" y="21"/>
                  </a:cubicBezTo>
                  <a:cubicBezTo>
                    <a:pt x="178" y="28"/>
                    <a:pt x="184" y="37"/>
                    <a:pt x="188" y="49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0" y="50"/>
                    <a:pt x="117" y="45"/>
                    <a:pt x="113" y="43"/>
                  </a:cubicBezTo>
                  <a:cubicBezTo>
                    <a:pt x="108" y="39"/>
                    <a:pt x="101" y="37"/>
                    <a:pt x="94" y="37"/>
                  </a:cubicBezTo>
                  <a:cubicBezTo>
                    <a:pt x="86" y="37"/>
                    <a:pt x="80" y="38"/>
                    <a:pt x="76" y="41"/>
                  </a:cubicBezTo>
                  <a:cubicBezTo>
                    <a:pt x="73" y="44"/>
                    <a:pt x="71" y="48"/>
                    <a:pt x="71" y="52"/>
                  </a:cubicBezTo>
                  <a:cubicBezTo>
                    <a:pt x="71" y="56"/>
                    <a:pt x="73" y="59"/>
                    <a:pt x="78" y="62"/>
                  </a:cubicBezTo>
                  <a:cubicBezTo>
                    <a:pt x="82" y="64"/>
                    <a:pt x="92" y="66"/>
                    <a:pt x="108" y="68"/>
                  </a:cubicBezTo>
                  <a:cubicBezTo>
                    <a:pt x="131" y="71"/>
                    <a:pt x="148" y="74"/>
                    <a:pt x="160" y="79"/>
                  </a:cubicBezTo>
                  <a:cubicBezTo>
                    <a:pt x="171" y="84"/>
                    <a:pt x="180" y="90"/>
                    <a:pt x="186" y="99"/>
                  </a:cubicBezTo>
                  <a:cubicBezTo>
                    <a:pt x="192" y="108"/>
                    <a:pt x="195" y="118"/>
                    <a:pt x="195" y="128"/>
                  </a:cubicBezTo>
                  <a:cubicBezTo>
                    <a:pt x="195" y="139"/>
                    <a:pt x="192" y="149"/>
                    <a:pt x="185" y="159"/>
                  </a:cubicBezTo>
                  <a:cubicBezTo>
                    <a:pt x="179" y="169"/>
                    <a:pt x="169" y="177"/>
                    <a:pt x="155" y="183"/>
                  </a:cubicBezTo>
                  <a:cubicBezTo>
                    <a:pt x="141" y="189"/>
                    <a:pt x="123" y="192"/>
                    <a:pt x="99" y="192"/>
                  </a:cubicBezTo>
                  <a:cubicBezTo>
                    <a:pt x="66" y="192"/>
                    <a:pt x="42" y="187"/>
                    <a:pt x="28" y="177"/>
                  </a:cubicBezTo>
                  <a:cubicBezTo>
                    <a:pt x="13" y="168"/>
                    <a:pt x="4" y="154"/>
                    <a:pt x="0" y="137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0"/>
            <p:cNvSpPr>
              <a:spLocks/>
            </p:cNvSpPr>
            <p:nvPr/>
          </p:nvSpPr>
          <p:spPr bwMode="auto">
            <a:xfrm>
              <a:off x="653" y="1390"/>
              <a:ext cx="1620" cy="214"/>
            </a:xfrm>
            <a:custGeom>
              <a:avLst/>
              <a:gdLst>
                <a:gd name="T0" fmla="*/ 68 w 809"/>
                <a:gd name="T1" fmla="*/ 37 h 107"/>
                <a:gd name="T2" fmla="*/ 0 w 809"/>
                <a:gd name="T3" fmla="*/ 0 h 107"/>
                <a:gd name="T4" fmla="*/ 24 w 809"/>
                <a:gd name="T5" fmla="*/ 0 h 107"/>
                <a:gd name="T6" fmla="*/ 403 w 809"/>
                <a:gd name="T7" fmla="*/ 78 h 107"/>
                <a:gd name="T8" fmla="*/ 785 w 809"/>
                <a:gd name="T9" fmla="*/ 0 h 107"/>
                <a:gd name="T10" fmla="*/ 809 w 809"/>
                <a:gd name="T11" fmla="*/ 0 h 107"/>
                <a:gd name="T12" fmla="*/ 741 w 809"/>
                <a:gd name="T13" fmla="*/ 37 h 107"/>
                <a:gd name="T14" fmla="*/ 405 w 809"/>
                <a:gd name="T15" fmla="*/ 107 h 107"/>
                <a:gd name="T16" fmla="*/ 68 w 809"/>
                <a:gd name="T17" fmla="*/ 3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9" h="107">
                  <a:moveTo>
                    <a:pt x="68" y="37"/>
                  </a:moveTo>
                  <a:cubicBezTo>
                    <a:pt x="42" y="25"/>
                    <a:pt x="19" y="13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08" y="48"/>
                    <a:pt x="247" y="78"/>
                    <a:pt x="403" y="78"/>
                  </a:cubicBezTo>
                  <a:cubicBezTo>
                    <a:pt x="560" y="78"/>
                    <a:pt x="699" y="48"/>
                    <a:pt x="785" y="0"/>
                  </a:cubicBezTo>
                  <a:cubicBezTo>
                    <a:pt x="809" y="0"/>
                    <a:pt x="809" y="0"/>
                    <a:pt x="809" y="0"/>
                  </a:cubicBezTo>
                  <a:cubicBezTo>
                    <a:pt x="789" y="13"/>
                    <a:pt x="767" y="25"/>
                    <a:pt x="741" y="37"/>
                  </a:cubicBezTo>
                  <a:cubicBezTo>
                    <a:pt x="651" y="76"/>
                    <a:pt x="532" y="107"/>
                    <a:pt x="405" y="107"/>
                  </a:cubicBezTo>
                  <a:cubicBezTo>
                    <a:pt x="278" y="107"/>
                    <a:pt x="158" y="76"/>
                    <a:pt x="68" y="37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71"/>
            <p:cNvSpPr>
              <a:spLocks/>
            </p:cNvSpPr>
            <p:nvPr/>
          </p:nvSpPr>
          <p:spPr bwMode="auto">
            <a:xfrm>
              <a:off x="4143" y="1050"/>
              <a:ext cx="2028" cy="104"/>
            </a:xfrm>
            <a:custGeom>
              <a:avLst/>
              <a:gdLst>
                <a:gd name="T0" fmla="*/ 1013 w 1013"/>
                <a:gd name="T1" fmla="*/ 22 h 52"/>
                <a:gd name="T2" fmla="*/ 56 w 1013"/>
                <a:gd name="T3" fmla="*/ 22 h 52"/>
                <a:gd name="T4" fmla="*/ 56 w 1013"/>
                <a:gd name="T5" fmla="*/ 18 h 52"/>
                <a:gd name="T6" fmla="*/ 50 w 1013"/>
                <a:gd name="T7" fmla="*/ 5 h 52"/>
                <a:gd name="T8" fmla="*/ 37 w 1013"/>
                <a:gd name="T9" fmla="*/ 0 h 52"/>
                <a:gd name="T10" fmla="*/ 18 w 1013"/>
                <a:gd name="T11" fmla="*/ 0 h 52"/>
                <a:gd name="T12" fmla="*/ 6 w 1013"/>
                <a:gd name="T13" fmla="*/ 5 h 52"/>
                <a:gd name="T14" fmla="*/ 0 w 1013"/>
                <a:gd name="T15" fmla="*/ 18 h 52"/>
                <a:gd name="T16" fmla="*/ 0 w 1013"/>
                <a:gd name="T17" fmla="*/ 34 h 52"/>
                <a:gd name="T18" fmla="*/ 5 w 1013"/>
                <a:gd name="T19" fmla="*/ 47 h 52"/>
                <a:gd name="T20" fmla="*/ 18 w 1013"/>
                <a:gd name="T21" fmla="*/ 52 h 52"/>
                <a:gd name="T22" fmla="*/ 37 w 1013"/>
                <a:gd name="T23" fmla="*/ 52 h 52"/>
                <a:gd name="T24" fmla="*/ 50 w 1013"/>
                <a:gd name="T25" fmla="*/ 47 h 52"/>
                <a:gd name="T26" fmla="*/ 56 w 1013"/>
                <a:gd name="T27" fmla="*/ 34 h 52"/>
                <a:gd name="T28" fmla="*/ 56 w 1013"/>
                <a:gd name="T29" fmla="*/ 30 h 52"/>
                <a:gd name="T30" fmla="*/ 1013 w 1013"/>
                <a:gd name="T31" fmla="*/ 30 h 52"/>
                <a:gd name="T32" fmla="*/ 1013 w 1013"/>
                <a:gd name="T33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13" h="52">
                  <a:moveTo>
                    <a:pt x="1013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18"/>
                    <a:pt x="56" y="18"/>
                    <a:pt x="56" y="18"/>
                  </a:cubicBezTo>
                  <a:cubicBezTo>
                    <a:pt x="56" y="13"/>
                    <a:pt x="54" y="9"/>
                    <a:pt x="50" y="5"/>
                  </a:cubicBezTo>
                  <a:cubicBezTo>
                    <a:pt x="47" y="2"/>
                    <a:pt x="42" y="0"/>
                    <a:pt x="3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3" y="0"/>
                    <a:pt x="9" y="2"/>
                    <a:pt x="6" y="5"/>
                  </a:cubicBezTo>
                  <a:cubicBezTo>
                    <a:pt x="2" y="9"/>
                    <a:pt x="0" y="13"/>
                    <a:pt x="0" y="1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9"/>
                    <a:pt x="1" y="43"/>
                    <a:pt x="5" y="47"/>
                  </a:cubicBezTo>
                  <a:cubicBezTo>
                    <a:pt x="9" y="50"/>
                    <a:pt x="13" y="52"/>
                    <a:pt x="18" y="52"/>
                  </a:cubicBezTo>
                  <a:cubicBezTo>
                    <a:pt x="37" y="52"/>
                    <a:pt x="37" y="52"/>
                    <a:pt x="37" y="52"/>
                  </a:cubicBezTo>
                  <a:cubicBezTo>
                    <a:pt x="42" y="52"/>
                    <a:pt x="47" y="50"/>
                    <a:pt x="50" y="47"/>
                  </a:cubicBezTo>
                  <a:cubicBezTo>
                    <a:pt x="54" y="43"/>
                    <a:pt x="56" y="39"/>
                    <a:pt x="56" y="34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1013" y="30"/>
                    <a:pt x="1013" y="30"/>
                    <a:pt x="1013" y="30"/>
                  </a:cubicBezTo>
                  <a:lnTo>
                    <a:pt x="1013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72"/>
            <p:cNvSpPr>
              <a:spLocks noEditPoints="1"/>
            </p:cNvSpPr>
            <p:nvPr/>
          </p:nvSpPr>
          <p:spPr bwMode="auto">
            <a:xfrm>
              <a:off x="4417" y="853"/>
              <a:ext cx="100" cy="207"/>
            </a:xfrm>
            <a:custGeom>
              <a:avLst/>
              <a:gdLst>
                <a:gd name="T0" fmla="*/ 31 w 50"/>
                <a:gd name="T1" fmla="*/ 91 h 103"/>
                <a:gd name="T2" fmla="*/ 41 w 50"/>
                <a:gd name="T3" fmla="*/ 91 h 103"/>
                <a:gd name="T4" fmla="*/ 50 w 50"/>
                <a:gd name="T5" fmla="*/ 97 h 103"/>
                <a:gd name="T6" fmla="*/ 41 w 50"/>
                <a:gd name="T7" fmla="*/ 103 h 103"/>
                <a:gd name="T8" fmla="*/ 9 w 50"/>
                <a:gd name="T9" fmla="*/ 103 h 103"/>
                <a:gd name="T10" fmla="*/ 0 w 50"/>
                <a:gd name="T11" fmla="*/ 97 h 103"/>
                <a:gd name="T12" fmla="*/ 9 w 50"/>
                <a:gd name="T13" fmla="*/ 91 h 103"/>
                <a:gd name="T14" fmla="*/ 19 w 50"/>
                <a:gd name="T15" fmla="*/ 91 h 103"/>
                <a:gd name="T16" fmla="*/ 19 w 50"/>
                <a:gd name="T17" fmla="*/ 45 h 103"/>
                <a:gd name="T18" fmla="*/ 9 w 50"/>
                <a:gd name="T19" fmla="*/ 45 h 103"/>
                <a:gd name="T20" fmla="*/ 0 w 50"/>
                <a:gd name="T21" fmla="*/ 38 h 103"/>
                <a:gd name="T22" fmla="*/ 9 w 50"/>
                <a:gd name="T23" fmla="*/ 32 h 103"/>
                <a:gd name="T24" fmla="*/ 22 w 50"/>
                <a:gd name="T25" fmla="*/ 32 h 103"/>
                <a:gd name="T26" fmla="*/ 31 w 50"/>
                <a:gd name="T27" fmla="*/ 41 h 103"/>
                <a:gd name="T28" fmla="*/ 31 w 50"/>
                <a:gd name="T29" fmla="*/ 91 h 103"/>
                <a:gd name="T30" fmla="*/ 12 w 50"/>
                <a:gd name="T31" fmla="*/ 6 h 103"/>
                <a:gd name="T32" fmla="*/ 18 w 50"/>
                <a:gd name="T33" fmla="*/ 0 h 103"/>
                <a:gd name="T34" fmla="*/ 25 w 50"/>
                <a:gd name="T35" fmla="*/ 0 h 103"/>
                <a:gd name="T36" fmla="*/ 31 w 50"/>
                <a:gd name="T37" fmla="*/ 6 h 103"/>
                <a:gd name="T38" fmla="*/ 31 w 50"/>
                <a:gd name="T39" fmla="*/ 12 h 103"/>
                <a:gd name="T40" fmla="*/ 25 w 50"/>
                <a:gd name="T41" fmla="*/ 18 h 103"/>
                <a:gd name="T42" fmla="*/ 18 w 50"/>
                <a:gd name="T43" fmla="*/ 18 h 103"/>
                <a:gd name="T44" fmla="*/ 12 w 50"/>
                <a:gd name="T45" fmla="*/ 12 h 103"/>
                <a:gd name="T46" fmla="*/ 12 w 50"/>
                <a:gd name="T47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0" h="103">
                  <a:moveTo>
                    <a:pt x="31" y="91"/>
                  </a:moveTo>
                  <a:cubicBezTo>
                    <a:pt x="41" y="91"/>
                    <a:pt x="41" y="91"/>
                    <a:pt x="41" y="91"/>
                  </a:cubicBezTo>
                  <a:cubicBezTo>
                    <a:pt x="45" y="91"/>
                    <a:pt x="50" y="92"/>
                    <a:pt x="50" y="97"/>
                  </a:cubicBezTo>
                  <a:cubicBezTo>
                    <a:pt x="50" y="103"/>
                    <a:pt x="45" y="103"/>
                    <a:pt x="41" y="103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5" y="103"/>
                    <a:pt x="0" y="103"/>
                    <a:pt x="0" y="97"/>
                  </a:cubicBezTo>
                  <a:cubicBezTo>
                    <a:pt x="0" y="92"/>
                    <a:pt x="4" y="91"/>
                    <a:pt x="9" y="91"/>
                  </a:cubicBezTo>
                  <a:cubicBezTo>
                    <a:pt x="19" y="91"/>
                    <a:pt x="19" y="91"/>
                    <a:pt x="19" y="91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5" y="45"/>
                    <a:pt x="0" y="44"/>
                    <a:pt x="0" y="38"/>
                  </a:cubicBezTo>
                  <a:cubicBezTo>
                    <a:pt x="0" y="33"/>
                    <a:pt x="4" y="32"/>
                    <a:pt x="9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9" y="32"/>
                    <a:pt x="31" y="33"/>
                    <a:pt x="31" y="41"/>
                  </a:cubicBezTo>
                  <a:lnTo>
                    <a:pt x="31" y="91"/>
                  </a:lnTo>
                  <a:close/>
                  <a:moveTo>
                    <a:pt x="12" y="6"/>
                  </a:moveTo>
                  <a:cubicBezTo>
                    <a:pt x="12" y="2"/>
                    <a:pt x="15" y="0"/>
                    <a:pt x="18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9" y="0"/>
                    <a:pt x="31" y="2"/>
                    <a:pt x="31" y="6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1" y="17"/>
                    <a:pt x="29" y="18"/>
                    <a:pt x="25" y="18"/>
                  </a:cubicBezTo>
                  <a:cubicBezTo>
                    <a:pt x="18" y="18"/>
                    <a:pt x="18" y="18"/>
                    <a:pt x="18" y="18"/>
                  </a:cubicBezTo>
                  <a:cubicBezTo>
                    <a:pt x="15" y="18"/>
                    <a:pt x="12" y="17"/>
                    <a:pt x="12" y="12"/>
                  </a:cubicBezTo>
                  <a:lnTo>
                    <a:pt x="12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273"/>
            <p:cNvSpPr>
              <a:spLocks/>
            </p:cNvSpPr>
            <p:nvPr/>
          </p:nvSpPr>
          <p:spPr bwMode="auto">
            <a:xfrm>
              <a:off x="4569" y="917"/>
              <a:ext cx="124" cy="143"/>
            </a:xfrm>
            <a:custGeom>
              <a:avLst/>
              <a:gdLst>
                <a:gd name="T0" fmla="*/ 12 w 62"/>
                <a:gd name="T1" fmla="*/ 26 h 71"/>
                <a:gd name="T2" fmla="*/ 12 w 62"/>
                <a:gd name="T3" fmla="*/ 63 h 71"/>
                <a:gd name="T4" fmla="*/ 6 w 62"/>
                <a:gd name="T5" fmla="*/ 71 h 71"/>
                <a:gd name="T6" fmla="*/ 0 w 62"/>
                <a:gd name="T7" fmla="*/ 63 h 71"/>
                <a:gd name="T8" fmla="*/ 0 w 62"/>
                <a:gd name="T9" fmla="*/ 9 h 71"/>
                <a:gd name="T10" fmla="*/ 6 w 62"/>
                <a:gd name="T11" fmla="*/ 0 h 71"/>
                <a:gd name="T12" fmla="*/ 12 w 62"/>
                <a:gd name="T13" fmla="*/ 9 h 71"/>
                <a:gd name="T14" fmla="*/ 12 w 62"/>
                <a:gd name="T15" fmla="*/ 11 h 71"/>
                <a:gd name="T16" fmla="*/ 12 w 62"/>
                <a:gd name="T17" fmla="*/ 11 h 71"/>
                <a:gd name="T18" fmla="*/ 23 w 62"/>
                <a:gd name="T19" fmla="*/ 4 h 71"/>
                <a:gd name="T20" fmla="*/ 34 w 62"/>
                <a:gd name="T21" fmla="*/ 0 h 71"/>
                <a:gd name="T22" fmla="*/ 43 w 62"/>
                <a:gd name="T23" fmla="*/ 0 h 71"/>
                <a:gd name="T24" fmla="*/ 55 w 62"/>
                <a:gd name="T25" fmla="*/ 5 h 71"/>
                <a:gd name="T26" fmla="*/ 61 w 62"/>
                <a:gd name="T27" fmla="*/ 22 h 71"/>
                <a:gd name="T28" fmla="*/ 62 w 62"/>
                <a:gd name="T29" fmla="*/ 62 h 71"/>
                <a:gd name="T30" fmla="*/ 56 w 62"/>
                <a:gd name="T31" fmla="*/ 71 h 71"/>
                <a:gd name="T32" fmla="*/ 49 w 62"/>
                <a:gd name="T33" fmla="*/ 63 h 71"/>
                <a:gd name="T34" fmla="*/ 48 w 62"/>
                <a:gd name="T35" fmla="*/ 24 h 71"/>
                <a:gd name="T36" fmla="*/ 39 w 62"/>
                <a:gd name="T37" fmla="*/ 13 h 71"/>
                <a:gd name="T38" fmla="*/ 35 w 62"/>
                <a:gd name="T39" fmla="*/ 13 h 71"/>
                <a:gd name="T40" fmla="*/ 31 w 62"/>
                <a:gd name="T41" fmla="*/ 14 h 71"/>
                <a:gd name="T42" fmla="*/ 12 w 62"/>
                <a:gd name="T43" fmla="*/ 2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71">
                  <a:moveTo>
                    <a:pt x="12" y="26"/>
                  </a:moveTo>
                  <a:cubicBezTo>
                    <a:pt x="12" y="63"/>
                    <a:pt x="12" y="63"/>
                    <a:pt x="12" y="63"/>
                  </a:cubicBezTo>
                  <a:cubicBezTo>
                    <a:pt x="12" y="67"/>
                    <a:pt x="11" y="71"/>
                    <a:pt x="6" y="71"/>
                  </a:cubicBezTo>
                  <a:cubicBezTo>
                    <a:pt x="1" y="71"/>
                    <a:pt x="0" y="67"/>
                    <a:pt x="0" y="6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"/>
                    <a:pt x="0" y="0"/>
                    <a:pt x="6" y="0"/>
                  </a:cubicBezTo>
                  <a:cubicBezTo>
                    <a:pt x="12" y="0"/>
                    <a:pt x="12" y="5"/>
                    <a:pt x="12" y="9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6" y="2"/>
                    <a:pt x="30" y="0"/>
                    <a:pt x="3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0"/>
                    <a:pt x="51" y="1"/>
                    <a:pt x="55" y="5"/>
                  </a:cubicBezTo>
                  <a:cubicBezTo>
                    <a:pt x="61" y="10"/>
                    <a:pt x="60" y="15"/>
                    <a:pt x="61" y="22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2" y="66"/>
                    <a:pt x="61" y="71"/>
                    <a:pt x="56" y="71"/>
                  </a:cubicBezTo>
                  <a:cubicBezTo>
                    <a:pt x="51" y="71"/>
                    <a:pt x="49" y="67"/>
                    <a:pt x="49" y="63"/>
                  </a:cubicBezTo>
                  <a:cubicBezTo>
                    <a:pt x="48" y="24"/>
                    <a:pt x="48" y="24"/>
                    <a:pt x="48" y="24"/>
                  </a:cubicBezTo>
                  <a:cubicBezTo>
                    <a:pt x="48" y="16"/>
                    <a:pt x="47" y="13"/>
                    <a:pt x="39" y="13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4" y="13"/>
                    <a:pt x="33" y="13"/>
                    <a:pt x="31" y="14"/>
                  </a:cubicBezTo>
                  <a:lnTo>
                    <a:pt x="12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274"/>
            <p:cNvSpPr>
              <a:spLocks/>
            </p:cNvSpPr>
            <p:nvPr/>
          </p:nvSpPr>
          <p:spPr bwMode="auto">
            <a:xfrm>
              <a:off x="4746" y="865"/>
              <a:ext cx="112" cy="195"/>
            </a:xfrm>
            <a:custGeom>
              <a:avLst/>
              <a:gdLst>
                <a:gd name="T0" fmla="*/ 12 w 56"/>
                <a:gd name="T1" fmla="*/ 39 h 97"/>
                <a:gd name="T2" fmla="*/ 9 w 56"/>
                <a:gd name="T3" fmla="*/ 39 h 97"/>
                <a:gd name="T4" fmla="*/ 0 w 56"/>
                <a:gd name="T5" fmla="*/ 32 h 97"/>
                <a:gd name="T6" fmla="*/ 9 w 56"/>
                <a:gd name="T7" fmla="*/ 26 h 97"/>
                <a:gd name="T8" fmla="*/ 12 w 56"/>
                <a:gd name="T9" fmla="*/ 26 h 97"/>
                <a:gd name="T10" fmla="*/ 12 w 56"/>
                <a:gd name="T11" fmla="*/ 24 h 97"/>
                <a:gd name="T12" fmla="*/ 19 w 56"/>
                <a:gd name="T13" fmla="*/ 6 h 97"/>
                <a:gd name="T14" fmla="*/ 38 w 56"/>
                <a:gd name="T15" fmla="*/ 0 h 97"/>
                <a:gd name="T16" fmla="*/ 47 w 56"/>
                <a:gd name="T17" fmla="*/ 0 h 97"/>
                <a:gd name="T18" fmla="*/ 56 w 56"/>
                <a:gd name="T19" fmla="*/ 6 h 97"/>
                <a:gd name="T20" fmla="*/ 47 w 56"/>
                <a:gd name="T21" fmla="*/ 13 h 97"/>
                <a:gd name="T22" fmla="*/ 37 w 56"/>
                <a:gd name="T23" fmla="*/ 13 h 97"/>
                <a:gd name="T24" fmla="*/ 25 w 56"/>
                <a:gd name="T25" fmla="*/ 24 h 97"/>
                <a:gd name="T26" fmla="*/ 25 w 56"/>
                <a:gd name="T27" fmla="*/ 26 h 97"/>
                <a:gd name="T28" fmla="*/ 36 w 56"/>
                <a:gd name="T29" fmla="*/ 26 h 97"/>
                <a:gd name="T30" fmla="*/ 45 w 56"/>
                <a:gd name="T31" fmla="*/ 32 h 97"/>
                <a:gd name="T32" fmla="*/ 36 w 56"/>
                <a:gd name="T33" fmla="*/ 39 h 97"/>
                <a:gd name="T34" fmla="*/ 25 w 56"/>
                <a:gd name="T35" fmla="*/ 39 h 97"/>
                <a:gd name="T36" fmla="*/ 25 w 56"/>
                <a:gd name="T37" fmla="*/ 89 h 97"/>
                <a:gd name="T38" fmla="*/ 19 w 56"/>
                <a:gd name="T39" fmla="*/ 97 h 97"/>
                <a:gd name="T40" fmla="*/ 12 w 56"/>
                <a:gd name="T41" fmla="*/ 89 h 97"/>
                <a:gd name="T42" fmla="*/ 12 w 56"/>
                <a:gd name="T43" fmla="*/ 3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6" h="97">
                  <a:moveTo>
                    <a:pt x="12" y="39"/>
                  </a:moveTo>
                  <a:cubicBezTo>
                    <a:pt x="9" y="39"/>
                    <a:pt x="9" y="39"/>
                    <a:pt x="9" y="39"/>
                  </a:cubicBezTo>
                  <a:cubicBezTo>
                    <a:pt x="5" y="39"/>
                    <a:pt x="0" y="38"/>
                    <a:pt x="0" y="32"/>
                  </a:cubicBezTo>
                  <a:cubicBezTo>
                    <a:pt x="0" y="27"/>
                    <a:pt x="5" y="26"/>
                    <a:pt x="9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17"/>
                    <a:pt x="13" y="12"/>
                    <a:pt x="19" y="6"/>
                  </a:cubicBezTo>
                  <a:cubicBezTo>
                    <a:pt x="25" y="0"/>
                    <a:pt x="30" y="0"/>
                    <a:pt x="3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6" y="0"/>
                    <a:pt x="56" y="6"/>
                  </a:cubicBezTo>
                  <a:cubicBezTo>
                    <a:pt x="56" y="12"/>
                    <a:pt x="52" y="13"/>
                    <a:pt x="4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29" y="13"/>
                    <a:pt x="25" y="14"/>
                    <a:pt x="25" y="24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41" y="26"/>
                    <a:pt x="45" y="27"/>
                    <a:pt x="45" y="32"/>
                  </a:cubicBezTo>
                  <a:cubicBezTo>
                    <a:pt x="45" y="38"/>
                    <a:pt x="40" y="39"/>
                    <a:pt x="36" y="39"/>
                  </a:cubicBezTo>
                  <a:cubicBezTo>
                    <a:pt x="25" y="39"/>
                    <a:pt x="25" y="39"/>
                    <a:pt x="25" y="39"/>
                  </a:cubicBezTo>
                  <a:cubicBezTo>
                    <a:pt x="25" y="89"/>
                    <a:pt x="25" y="89"/>
                    <a:pt x="25" y="89"/>
                  </a:cubicBezTo>
                  <a:cubicBezTo>
                    <a:pt x="25" y="93"/>
                    <a:pt x="24" y="97"/>
                    <a:pt x="19" y="97"/>
                  </a:cubicBezTo>
                  <a:cubicBezTo>
                    <a:pt x="13" y="97"/>
                    <a:pt x="12" y="93"/>
                    <a:pt x="12" y="89"/>
                  </a:cubicBezTo>
                  <a:lnTo>
                    <a:pt x="12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275"/>
            <p:cNvSpPr>
              <a:spLocks noEditPoints="1"/>
            </p:cNvSpPr>
            <p:nvPr/>
          </p:nvSpPr>
          <p:spPr bwMode="auto">
            <a:xfrm>
              <a:off x="4898" y="917"/>
              <a:ext cx="124" cy="143"/>
            </a:xfrm>
            <a:custGeom>
              <a:avLst/>
              <a:gdLst>
                <a:gd name="T0" fmla="*/ 0 w 62"/>
                <a:gd name="T1" fmla="*/ 24 h 71"/>
                <a:gd name="T2" fmla="*/ 8 w 62"/>
                <a:gd name="T3" fmla="*/ 7 h 71"/>
                <a:gd name="T4" fmla="*/ 26 w 62"/>
                <a:gd name="T5" fmla="*/ 0 h 71"/>
                <a:gd name="T6" fmla="*/ 36 w 62"/>
                <a:gd name="T7" fmla="*/ 0 h 71"/>
                <a:gd name="T8" fmla="*/ 54 w 62"/>
                <a:gd name="T9" fmla="*/ 7 h 71"/>
                <a:gd name="T10" fmla="*/ 62 w 62"/>
                <a:gd name="T11" fmla="*/ 24 h 71"/>
                <a:gd name="T12" fmla="*/ 62 w 62"/>
                <a:gd name="T13" fmla="*/ 48 h 71"/>
                <a:gd name="T14" fmla="*/ 53 w 62"/>
                <a:gd name="T15" fmla="*/ 65 h 71"/>
                <a:gd name="T16" fmla="*/ 36 w 62"/>
                <a:gd name="T17" fmla="*/ 71 h 71"/>
                <a:gd name="T18" fmla="*/ 26 w 62"/>
                <a:gd name="T19" fmla="*/ 71 h 71"/>
                <a:gd name="T20" fmla="*/ 9 w 62"/>
                <a:gd name="T21" fmla="*/ 65 h 71"/>
                <a:gd name="T22" fmla="*/ 0 w 62"/>
                <a:gd name="T23" fmla="*/ 48 h 71"/>
                <a:gd name="T24" fmla="*/ 0 w 62"/>
                <a:gd name="T25" fmla="*/ 24 h 71"/>
                <a:gd name="T26" fmla="*/ 13 w 62"/>
                <a:gd name="T27" fmla="*/ 48 h 71"/>
                <a:gd name="T28" fmla="*/ 17 w 62"/>
                <a:gd name="T29" fmla="*/ 55 h 71"/>
                <a:gd name="T30" fmla="*/ 26 w 62"/>
                <a:gd name="T31" fmla="*/ 59 h 71"/>
                <a:gd name="T32" fmla="*/ 36 w 62"/>
                <a:gd name="T33" fmla="*/ 59 h 71"/>
                <a:gd name="T34" fmla="*/ 45 w 62"/>
                <a:gd name="T35" fmla="*/ 55 h 71"/>
                <a:gd name="T36" fmla="*/ 49 w 62"/>
                <a:gd name="T37" fmla="*/ 48 h 71"/>
                <a:gd name="T38" fmla="*/ 49 w 62"/>
                <a:gd name="T39" fmla="*/ 24 h 71"/>
                <a:gd name="T40" fmla="*/ 45 w 62"/>
                <a:gd name="T41" fmla="*/ 16 h 71"/>
                <a:gd name="T42" fmla="*/ 36 w 62"/>
                <a:gd name="T43" fmla="*/ 13 h 71"/>
                <a:gd name="T44" fmla="*/ 26 w 62"/>
                <a:gd name="T45" fmla="*/ 13 h 71"/>
                <a:gd name="T46" fmla="*/ 17 w 62"/>
                <a:gd name="T47" fmla="*/ 16 h 71"/>
                <a:gd name="T48" fmla="*/ 13 w 62"/>
                <a:gd name="T49" fmla="*/ 24 h 71"/>
                <a:gd name="T50" fmla="*/ 13 w 62"/>
                <a:gd name="T51" fmla="*/ 4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2" h="71">
                  <a:moveTo>
                    <a:pt x="0" y="24"/>
                  </a:moveTo>
                  <a:cubicBezTo>
                    <a:pt x="0" y="15"/>
                    <a:pt x="2" y="12"/>
                    <a:pt x="8" y="7"/>
                  </a:cubicBezTo>
                  <a:cubicBezTo>
                    <a:pt x="14" y="2"/>
                    <a:pt x="17" y="0"/>
                    <a:pt x="26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5" y="0"/>
                    <a:pt x="48" y="2"/>
                    <a:pt x="54" y="7"/>
                  </a:cubicBezTo>
                  <a:cubicBezTo>
                    <a:pt x="60" y="12"/>
                    <a:pt x="62" y="15"/>
                    <a:pt x="62" y="24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2" y="56"/>
                    <a:pt x="60" y="59"/>
                    <a:pt x="53" y="65"/>
                  </a:cubicBezTo>
                  <a:cubicBezTo>
                    <a:pt x="47" y="70"/>
                    <a:pt x="44" y="71"/>
                    <a:pt x="36" y="71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18" y="71"/>
                    <a:pt x="15" y="70"/>
                    <a:pt x="9" y="65"/>
                  </a:cubicBezTo>
                  <a:cubicBezTo>
                    <a:pt x="2" y="59"/>
                    <a:pt x="0" y="56"/>
                    <a:pt x="0" y="48"/>
                  </a:cubicBezTo>
                  <a:lnTo>
                    <a:pt x="0" y="24"/>
                  </a:lnTo>
                  <a:close/>
                  <a:moveTo>
                    <a:pt x="13" y="48"/>
                  </a:moveTo>
                  <a:cubicBezTo>
                    <a:pt x="13" y="50"/>
                    <a:pt x="14" y="52"/>
                    <a:pt x="17" y="55"/>
                  </a:cubicBezTo>
                  <a:cubicBezTo>
                    <a:pt x="20" y="58"/>
                    <a:pt x="22" y="59"/>
                    <a:pt x="26" y="59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40" y="59"/>
                    <a:pt x="42" y="58"/>
                    <a:pt x="45" y="55"/>
                  </a:cubicBezTo>
                  <a:cubicBezTo>
                    <a:pt x="49" y="52"/>
                    <a:pt x="49" y="50"/>
                    <a:pt x="49" y="48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1"/>
                    <a:pt x="49" y="19"/>
                    <a:pt x="45" y="16"/>
                  </a:cubicBezTo>
                  <a:cubicBezTo>
                    <a:pt x="42" y="14"/>
                    <a:pt x="40" y="13"/>
                    <a:pt x="3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2" y="13"/>
                    <a:pt x="20" y="14"/>
                    <a:pt x="17" y="16"/>
                  </a:cubicBezTo>
                  <a:cubicBezTo>
                    <a:pt x="14" y="19"/>
                    <a:pt x="13" y="21"/>
                    <a:pt x="13" y="24"/>
                  </a:cubicBezTo>
                  <a:lnTo>
                    <a:pt x="13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276"/>
            <p:cNvSpPr>
              <a:spLocks/>
            </p:cNvSpPr>
            <p:nvPr/>
          </p:nvSpPr>
          <p:spPr bwMode="auto">
            <a:xfrm>
              <a:off x="5062" y="917"/>
              <a:ext cx="124" cy="143"/>
            </a:xfrm>
            <a:custGeom>
              <a:avLst/>
              <a:gdLst>
                <a:gd name="T0" fmla="*/ 0 w 62"/>
                <a:gd name="T1" fmla="*/ 9 h 71"/>
                <a:gd name="T2" fmla="*/ 6 w 62"/>
                <a:gd name="T3" fmla="*/ 0 h 71"/>
                <a:gd name="T4" fmla="*/ 13 w 62"/>
                <a:gd name="T5" fmla="*/ 9 h 71"/>
                <a:gd name="T6" fmla="*/ 13 w 62"/>
                <a:gd name="T7" fmla="*/ 14 h 71"/>
                <a:gd name="T8" fmla="*/ 23 w 62"/>
                <a:gd name="T9" fmla="*/ 5 h 71"/>
                <a:gd name="T10" fmla="*/ 34 w 62"/>
                <a:gd name="T11" fmla="*/ 0 h 71"/>
                <a:gd name="T12" fmla="*/ 44 w 62"/>
                <a:gd name="T13" fmla="*/ 0 h 71"/>
                <a:gd name="T14" fmla="*/ 57 w 62"/>
                <a:gd name="T15" fmla="*/ 5 h 71"/>
                <a:gd name="T16" fmla="*/ 62 w 62"/>
                <a:gd name="T17" fmla="*/ 20 h 71"/>
                <a:gd name="T18" fmla="*/ 56 w 62"/>
                <a:gd name="T19" fmla="*/ 28 h 71"/>
                <a:gd name="T20" fmla="*/ 50 w 62"/>
                <a:gd name="T21" fmla="*/ 21 h 71"/>
                <a:gd name="T22" fmla="*/ 48 w 62"/>
                <a:gd name="T23" fmla="*/ 15 h 71"/>
                <a:gd name="T24" fmla="*/ 41 w 62"/>
                <a:gd name="T25" fmla="*/ 13 h 71"/>
                <a:gd name="T26" fmla="*/ 37 w 62"/>
                <a:gd name="T27" fmla="*/ 13 h 71"/>
                <a:gd name="T28" fmla="*/ 30 w 62"/>
                <a:gd name="T29" fmla="*/ 16 h 71"/>
                <a:gd name="T30" fmla="*/ 13 w 62"/>
                <a:gd name="T31" fmla="*/ 31 h 71"/>
                <a:gd name="T32" fmla="*/ 13 w 62"/>
                <a:gd name="T33" fmla="*/ 63 h 71"/>
                <a:gd name="T34" fmla="*/ 6 w 62"/>
                <a:gd name="T35" fmla="*/ 71 h 71"/>
                <a:gd name="T36" fmla="*/ 0 w 62"/>
                <a:gd name="T37" fmla="*/ 63 h 71"/>
                <a:gd name="T38" fmla="*/ 0 w 62"/>
                <a:gd name="T39" fmla="*/ 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2" h="71">
                  <a:moveTo>
                    <a:pt x="0" y="9"/>
                  </a:moveTo>
                  <a:cubicBezTo>
                    <a:pt x="0" y="5"/>
                    <a:pt x="1" y="0"/>
                    <a:pt x="6" y="0"/>
                  </a:cubicBezTo>
                  <a:cubicBezTo>
                    <a:pt x="11" y="0"/>
                    <a:pt x="13" y="4"/>
                    <a:pt x="13" y="9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6" y="3"/>
                    <a:pt x="30" y="0"/>
                    <a:pt x="34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2"/>
                    <a:pt x="57" y="5"/>
                  </a:cubicBezTo>
                  <a:cubicBezTo>
                    <a:pt x="61" y="9"/>
                    <a:pt x="62" y="14"/>
                    <a:pt x="62" y="20"/>
                  </a:cubicBezTo>
                  <a:cubicBezTo>
                    <a:pt x="62" y="24"/>
                    <a:pt x="61" y="28"/>
                    <a:pt x="56" y="28"/>
                  </a:cubicBezTo>
                  <a:cubicBezTo>
                    <a:pt x="51" y="28"/>
                    <a:pt x="50" y="25"/>
                    <a:pt x="50" y="21"/>
                  </a:cubicBezTo>
                  <a:cubicBezTo>
                    <a:pt x="50" y="18"/>
                    <a:pt x="50" y="17"/>
                    <a:pt x="48" y="15"/>
                  </a:cubicBezTo>
                  <a:cubicBezTo>
                    <a:pt x="47" y="13"/>
                    <a:pt x="44" y="13"/>
                    <a:pt x="41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4" y="13"/>
                    <a:pt x="33" y="14"/>
                    <a:pt x="30" y="16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3" y="63"/>
                    <a:pt x="13" y="63"/>
                    <a:pt x="13" y="63"/>
                  </a:cubicBezTo>
                  <a:cubicBezTo>
                    <a:pt x="13" y="67"/>
                    <a:pt x="12" y="71"/>
                    <a:pt x="6" y="71"/>
                  </a:cubicBezTo>
                  <a:cubicBezTo>
                    <a:pt x="1" y="71"/>
                    <a:pt x="0" y="67"/>
                    <a:pt x="0" y="6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277"/>
            <p:cNvSpPr>
              <a:spLocks/>
            </p:cNvSpPr>
            <p:nvPr/>
          </p:nvSpPr>
          <p:spPr bwMode="auto">
            <a:xfrm>
              <a:off x="5226" y="917"/>
              <a:ext cx="126" cy="143"/>
            </a:xfrm>
            <a:custGeom>
              <a:avLst/>
              <a:gdLst>
                <a:gd name="T0" fmla="*/ 38 w 63"/>
                <a:gd name="T1" fmla="*/ 21 h 71"/>
                <a:gd name="T2" fmla="*/ 38 w 63"/>
                <a:gd name="T3" fmla="*/ 63 h 71"/>
                <a:gd name="T4" fmla="*/ 31 w 63"/>
                <a:gd name="T5" fmla="*/ 71 h 71"/>
                <a:gd name="T6" fmla="*/ 25 w 63"/>
                <a:gd name="T7" fmla="*/ 63 h 71"/>
                <a:gd name="T8" fmla="*/ 25 w 63"/>
                <a:gd name="T9" fmla="*/ 20 h 71"/>
                <a:gd name="T10" fmla="*/ 22 w 63"/>
                <a:gd name="T11" fmla="*/ 14 h 71"/>
                <a:gd name="T12" fmla="*/ 18 w 63"/>
                <a:gd name="T13" fmla="*/ 16 h 71"/>
                <a:gd name="T14" fmla="*/ 13 w 63"/>
                <a:gd name="T15" fmla="*/ 21 h 71"/>
                <a:gd name="T16" fmla="*/ 13 w 63"/>
                <a:gd name="T17" fmla="*/ 63 h 71"/>
                <a:gd name="T18" fmla="*/ 7 w 63"/>
                <a:gd name="T19" fmla="*/ 71 h 71"/>
                <a:gd name="T20" fmla="*/ 0 w 63"/>
                <a:gd name="T21" fmla="*/ 63 h 71"/>
                <a:gd name="T22" fmla="*/ 0 w 63"/>
                <a:gd name="T23" fmla="*/ 9 h 71"/>
                <a:gd name="T24" fmla="*/ 7 w 63"/>
                <a:gd name="T25" fmla="*/ 0 h 71"/>
                <a:gd name="T26" fmla="*/ 13 w 63"/>
                <a:gd name="T27" fmla="*/ 5 h 71"/>
                <a:gd name="T28" fmla="*/ 14 w 63"/>
                <a:gd name="T29" fmla="*/ 4 h 71"/>
                <a:gd name="T30" fmla="*/ 24 w 63"/>
                <a:gd name="T31" fmla="*/ 0 h 71"/>
                <a:gd name="T32" fmla="*/ 35 w 63"/>
                <a:gd name="T33" fmla="*/ 6 h 71"/>
                <a:gd name="T34" fmla="*/ 36 w 63"/>
                <a:gd name="T35" fmla="*/ 5 h 71"/>
                <a:gd name="T36" fmla="*/ 47 w 63"/>
                <a:gd name="T37" fmla="*/ 0 h 71"/>
                <a:gd name="T38" fmla="*/ 58 w 63"/>
                <a:gd name="T39" fmla="*/ 5 h 71"/>
                <a:gd name="T40" fmla="*/ 61 w 63"/>
                <a:gd name="T41" fmla="*/ 18 h 71"/>
                <a:gd name="T42" fmla="*/ 62 w 63"/>
                <a:gd name="T43" fmla="*/ 62 h 71"/>
                <a:gd name="T44" fmla="*/ 56 w 63"/>
                <a:gd name="T45" fmla="*/ 71 h 71"/>
                <a:gd name="T46" fmla="*/ 50 w 63"/>
                <a:gd name="T47" fmla="*/ 63 h 71"/>
                <a:gd name="T48" fmla="*/ 49 w 63"/>
                <a:gd name="T49" fmla="*/ 21 h 71"/>
                <a:gd name="T50" fmla="*/ 46 w 63"/>
                <a:gd name="T51" fmla="*/ 14 h 71"/>
                <a:gd name="T52" fmla="*/ 40 w 63"/>
                <a:gd name="T53" fmla="*/ 18 h 71"/>
                <a:gd name="T54" fmla="*/ 38 w 63"/>
                <a:gd name="T55" fmla="*/ 2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3" h="71">
                  <a:moveTo>
                    <a:pt x="38" y="21"/>
                  </a:moveTo>
                  <a:cubicBezTo>
                    <a:pt x="38" y="63"/>
                    <a:pt x="38" y="63"/>
                    <a:pt x="38" y="63"/>
                  </a:cubicBezTo>
                  <a:cubicBezTo>
                    <a:pt x="38" y="67"/>
                    <a:pt x="37" y="71"/>
                    <a:pt x="31" y="71"/>
                  </a:cubicBezTo>
                  <a:cubicBezTo>
                    <a:pt x="26" y="71"/>
                    <a:pt x="25" y="67"/>
                    <a:pt x="25" y="63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5" y="18"/>
                    <a:pt x="25" y="14"/>
                    <a:pt x="22" y="14"/>
                  </a:cubicBezTo>
                  <a:cubicBezTo>
                    <a:pt x="20" y="14"/>
                    <a:pt x="20" y="15"/>
                    <a:pt x="18" y="16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3" y="63"/>
                    <a:pt x="13" y="63"/>
                    <a:pt x="13" y="63"/>
                  </a:cubicBezTo>
                  <a:cubicBezTo>
                    <a:pt x="13" y="67"/>
                    <a:pt x="12" y="71"/>
                    <a:pt x="7" y="71"/>
                  </a:cubicBezTo>
                  <a:cubicBezTo>
                    <a:pt x="1" y="71"/>
                    <a:pt x="0" y="67"/>
                    <a:pt x="0" y="6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"/>
                    <a:pt x="1" y="0"/>
                    <a:pt x="7" y="0"/>
                  </a:cubicBezTo>
                  <a:cubicBezTo>
                    <a:pt x="10" y="0"/>
                    <a:pt x="12" y="2"/>
                    <a:pt x="13" y="5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7" y="2"/>
                    <a:pt x="19" y="0"/>
                    <a:pt x="24" y="0"/>
                  </a:cubicBezTo>
                  <a:cubicBezTo>
                    <a:pt x="29" y="0"/>
                    <a:pt x="32" y="2"/>
                    <a:pt x="35" y="6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40" y="1"/>
                    <a:pt x="42" y="0"/>
                    <a:pt x="47" y="0"/>
                  </a:cubicBezTo>
                  <a:cubicBezTo>
                    <a:pt x="52" y="0"/>
                    <a:pt x="56" y="2"/>
                    <a:pt x="58" y="5"/>
                  </a:cubicBezTo>
                  <a:cubicBezTo>
                    <a:pt x="61" y="9"/>
                    <a:pt x="61" y="13"/>
                    <a:pt x="61" y="18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3" y="66"/>
                    <a:pt x="62" y="71"/>
                    <a:pt x="56" y="71"/>
                  </a:cubicBezTo>
                  <a:cubicBezTo>
                    <a:pt x="51" y="71"/>
                    <a:pt x="50" y="67"/>
                    <a:pt x="50" y="63"/>
                  </a:cubicBezTo>
                  <a:cubicBezTo>
                    <a:pt x="49" y="21"/>
                    <a:pt x="49" y="21"/>
                    <a:pt x="49" y="21"/>
                  </a:cubicBezTo>
                  <a:cubicBezTo>
                    <a:pt x="48" y="19"/>
                    <a:pt x="49" y="14"/>
                    <a:pt x="46" y="14"/>
                  </a:cubicBezTo>
                  <a:cubicBezTo>
                    <a:pt x="44" y="14"/>
                    <a:pt x="41" y="17"/>
                    <a:pt x="40" y="18"/>
                  </a:cubicBezTo>
                  <a:lnTo>
                    <a:pt x="38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278"/>
            <p:cNvSpPr>
              <a:spLocks noEditPoints="1"/>
            </p:cNvSpPr>
            <p:nvPr/>
          </p:nvSpPr>
          <p:spPr bwMode="auto">
            <a:xfrm>
              <a:off x="5390" y="917"/>
              <a:ext cx="126" cy="143"/>
            </a:xfrm>
            <a:custGeom>
              <a:avLst/>
              <a:gdLst>
                <a:gd name="T0" fmla="*/ 22 w 63"/>
                <a:gd name="T1" fmla="*/ 13 h 71"/>
                <a:gd name="T2" fmla="*/ 13 w 63"/>
                <a:gd name="T3" fmla="*/ 6 h 71"/>
                <a:gd name="T4" fmla="*/ 22 w 63"/>
                <a:gd name="T5" fmla="*/ 0 h 71"/>
                <a:gd name="T6" fmla="*/ 39 w 63"/>
                <a:gd name="T7" fmla="*/ 0 h 71"/>
                <a:gd name="T8" fmla="*/ 56 w 63"/>
                <a:gd name="T9" fmla="*/ 6 h 71"/>
                <a:gd name="T10" fmla="*/ 61 w 63"/>
                <a:gd name="T11" fmla="*/ 21 h 71"/>
                <a:gd name="T12" fmla="*/ 63 w 63"/>
                <a:gd name="T13" fmla="*/ 64 h 71"/>
                <a:gd name="T14" fmla="*/ 57 w 63"/>
                <a:gd name="T15" fmla="*/ 71 h 71"/>
                <a:gd name="T16" fmla="*/ 50 w 63"/>
                <a:gd name="T17" fmla="*/ 65 h 71"/>
                <a:gd name="T18" fmla="*/ 41 w 63"/>
                <a:gd name="T19" fmla="*/ 70 h 71"/>
                <a:gd name="T20" fmla="*/ 34 w 63"/>
                <a:gd name="T21" fmla="*/ 71 h 71"/>
                <a:gd name="T22" fmla="*/ 21 w 63"/>
                <a:gd name="T23" fmla="*/ 71 h 71"/>
                <a:gd name="T24" fmla="*/ 7 w 63"/>
                <a:gd name="T25" fmla="*/ 67 h 71"/>
                <a:gd name="T26" fmla="*/ 0 w 63"/>
                <a:gd name="T27" fmla="*/ 51 h 71"/>
                <a:gd name="T28" fmla="*/ 0 w 63"/>
                <a:gd name="T29" fmla="*/ 46 h 71"/>
                <a:gd name="T30" fmla="*/ 7 w 63"/>
                <a:gd name="T31" fmla="*/ 32 h 71"/>
                <a:gd name="T32" fmla="*/ 21 w 63"/>
                <a:gd name="T33" fmla="*/ 27 h 71"/>
                <a:gd name="T34" fmla="*/ 49 w 63"/>
                <a:gd name="T35" fmla="*/ 27 h 71"/>
                <a:gd name="T36" fmla="*/ 49 w 63"/>
                <a:gd name="T37" fmla="*/ 24 h 71"/>
                <a:gd name="T38" fmla="*/ 37 w 63"/>
                <a:gd name="T39" fmla="*/ 13 h 71"/>
                <a:gd name="T40" fmla="*/ 22 w 63"/>
                <a:gd name="T41" fmla="*/ 13 h 71"/>
                <a:gd name="T42" fmla="*/ 21 w 63"/>
                <a:gd name="T43" fmla="*/ 40 h 71"/>
                <a:gd name="T44" fmla="*/ 13 w 63"/>
                <a:gd name="T45" fmla="*/ 45 h 71"/>
                <a:gd name="T46" fmla="*/ 13 w 63"/>
                <a:gd name="T47" fmla="*/ 54 h 71"/>
                <a:gd name="T48" fmla="*/ 21 w 63"/>
                <a:gd name="T49" fmla="*/ 59 h 71"/>
                <a:gd name="T50" fmla="*/ 35 w 63"/>
                <a:gd name="T51" fmla="*/ 59 h 71"/>
                <a:gd name="T52" fmla="*/ 49 w 63"/>
                <a:gd name="T53" fmla="*/ 51 h 71"/>
                <a:gd name="T54" fmla="*/ 49 w 63"/>
                <a:gd name="T55" fmla="*/ 49 h 71"/>
                <a:gd name="T56" fmla="*/ 40 w 63"/>
                <a:gd name="T57" fmla="*/ 40 h 71"/>
                <a:gd name="T58" fmla="*/ 21 w 63"/>
                <a:gd name="T59" fmla="*/ 4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3" h="71">
                  <a:moveTo>
                    <a:pt x="22" y="13"/>
                  </a:moveTo>
                  <a:cubicBezTo>
                    <a:pt x="18" y="13"/>
                    <a:pt x="13" y="12"/>
                    <a:pt x="13" y="6"/>
                  </a:cubicBezTo>
                  <a:cubicBezTo>
                    <a:pt x="13" y="1"/>
                    <a:pt x="17" y="0"/>
                    <a:pt x="2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50" y="1"/>
                    <a:pt x="56" y="6"/>
                  </a:cubicBezTo>
                  <a:cubicBezTo>
                    <a:pt x="60" y="11"/>
                    <a:pt x="61" y="14"/>
                    <a:pt x="61" y="21"/>
                  </a:cubicBezTo>
                  <a:cubicBezTo>
                    <a:pt x="63" y="64"/>
                    <a:pt x="63" y="64"/>
                    <a:pt x="63" y="64"/>
                  </a:cubicBezTo>
                  <a:cubicBezTo>
                    <a:pt x="63" y="68"/>
                    <a:pt x="61" y="71"/>
                    <a:pt x="57" y="71"/>
                  </a:cubicBezTo>
                  <a:cubicBezTo>
                    <a:pt x="53" y="71"/>
                    <a:pt x="50" y="69"/>
                    <a:pt x="50" y="65"/>
                  </a:cubicBezTo>
                  <a:cubicBezTo>
                    <a:pt x="41" y="70"/>
                    <a:pt x="41" y="70"/>
                    <a:pt x="41" y="70"/>
                  </a:cubicBezTo>
                  <a:cubicBezTo>
                    <a:pt x="38" y="71"/>
                    <a:pt x="38" y="71"/>
                    <a:pt x="34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6" y="71"/>
                    <a:pt x="12" y="71"/>
                    <a:pt x="7" y="67"/>
                  </a:cubicBezTo>
                  <a:cubicBezTo>
                    <a:pt x="2" y="63"/>
                    <a:pt x="0" y="58"/>
                    <a:pt x="0" y="51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2" y="36"/>
                    <a:pt x="7" y="32"/>
                  </a:cubicBezTo>
                  <a:cubicBezTo>
                    <a:pt x="11" y="28"/>
                    <a:pt x="16" y="27"/>
                    <a:pt x="21" y="27"/>
                  </a:cubicBezTo>
                  <a:cubicBezTo>
                    <a:pt x="49" y="27"/>
                    <a:pt x="49" y="27"/>
                    <a:pt x="49" y="27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14"/>
                    <a:pt x="47" y="13"/>
                    <a:pt x="37" y="13"/>
                  </a:cubicBezTo>
                  <a:lnTo>
                    <a:pt x="22" y="13"/>
                  </a:lnTo>
                  <a:close/>
                  <a:moveTo>
                    <a:pt x="21" y="40"/>
                  </a:moveTo>
                  <a:cubicBezTo>
                    <a:pt x="18" y="40"/>
                    <a:pt x="13" y="40"/>
                    <a:pt x="13" y="45"/>
                  </a:cubicBezTo>
                  <a:cubicBezTo>
                    <a:pt x="13" y="54"/>
                    <a:pt x="13" y="54"/>
                    <a:pt x="13" y="54"/>
                  </a:cubicBezTo>
                  <a:cubicBezTo>
                    <a:pt x="13" y="58"/>
                    <a:pt x="18" y="59"/>
                    <a:pt x="21" y="59"/>
                  </a:cubicBezTo>
                  <a:cubicBezTo>
                    <a:pt x="35" y="59"/>
                    <a:pt x="35" y="59"/>
                    <a:pt x="35" y="59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9" y="49"/>
                    <a:pt x="49" y="49"/>
                    <a:pt x="49" y="49"/>
                  </a:cubicBezTo>
                  <a:cubicBezTo>
                    <a:pt x="49" y="42"/>
                    <a:pt x="47" y="40"/>
                    <a:pt x="40" y="40"/>
                  </a:cubicBezTo>
                  <a:lnTo>
                    <a:pt x="21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279"/>
            <p:cNvSpPr>
              <a:spLocks/>
            </p:cNvSpPr>
            <p:nvPr/>
          </p:nvSpPr>
          <p:spPr bwMode="auto">
            <a:xfrm>
              <a:off x="5554" y="873"/>
              <a:ext cx="127" cy="187"/>
            </a:xfrm>
            <a:custGeom>
              <a:avLst/>
              <a:gdLst>
                <a:gd name="T0" fmla="*/ 26 w 63"/>
                <a:gd name="T1" fmla="*/ 69 h 93"/>
                <a:gd name="T2" fmla="*/ 34 w 63"/>
                <a:gd name="T3" fmla="*/ 81 h 93"/>
                <a:gd name="T4" fmla="*/ 41 w 63"/>
                <a:gd name="T5" fmla="*/ 81 h 93"/>
                <a:gd name="T6" fmla="*/ 50 w 63"/>
                <a:gd name="T7" fmla="*/ 75 h 93"/>
                <a:gd name="T8" fmla="*/ 56 w 63"/>
                <a:gd name="T9" fmla="*/ 70 h 93"/>
                <a:gd name="T10" fmla="*/ 63 w 63"/>
                <a:gd name="T11" fmla="*/ 76 h 93"/>
                <a:gd name="T12" fmla="*/ 58 w 63"/>
                <a:gd name="T13" fmla="*/ 87 h 93"/>
                <a:gd name="T14" fmla="*/ 41 w 63"/>
                <a:gd name="T15" fmla="*/ 93 h 93"/>
                <a:gd name="T16" fmla="*/ 34 w 63"/>
                <a:gd name="T17" fmla="*/ 93 h 93"/>
                <a:gd name="T18" fmla="*/ 18 w 63"/>
                <a:gd name="T19" fmla="*/ 87 h 93"/>
                <a:gd name="T20" fmla="*/ 13 w 63"/>
                <a:gd name="T21" fmla="*/ 69 h 93"/>
                <a:gd name="T22" fmla="*/ 13 w 63"/>
                <a:gd name="T23" fmla="*/ 35 h 93"/>
                <a:gd name="T24" fmla="*/ 9 w 63"/>
                <a:gd name="T25" fmla="*/ 35 h 93"/>
                <a:gd name="T26" fmla="*/ 0 w 63"/>
                <a:gd name="T27" fmla="*/ 28 h 93"/>
                <a:gd name="T28" fmla="*/ 9 w 63"/>
                <a:gd name="T29" fmla="*/ 22 h 93"/>
                <a:gd name="T30" fmla="*/ 13 w 63"/>
                <a:gd name="T31" fmla="*/ 22 h 93"/>
                <a:gd name="T32" fmla="*/ 13 w 63"/>
                <a:gd name="T33" fmla="*/ 9 h 93"/>
                <a:gd name="T34" fmla="*/ 20 w 63"/>
                <a:gd name="T35" fmla="*/ 0 h 93"/>
                <a:gd name="T36" fmla="*/ 26 w 63"/>
                <a:gd name="T37" fmla="*/ 9 h 93"/>
                <a:gd name="T38" fmla="*/ 26 w 63"/>
                <a:gd name="T39" fmla="*/ 22 h 93"/>
                <a:gd name="T40" fmla="*/ 47 w 63"/>
                <a:gd name="T41" fmla="*/ 22 h 93"/>
                <a:gd name="T42" fmla="*/ 56 w 63"/>
                <a:gd name="T43" fmla="*/ 28 h 93"/>
                <a:gd name="T44" fmla="*/ 47 w 63"/>
                <a:gd name="T45" fmla="*/ 35 h 93"/>
                <a:gd name="T46" fmla="*/ 26 w 63"/>
                <a:gd name="T47" fmla="*/ 35 h 93"/>
                <a:gd name="T48" fmla="*/ 26 w 63"/>
                <a:gd name="T49" fmla="*/ 6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3" h="93">
                  <a:moveTo>
                    <a:pt x="26" y="69"/>
                  </a:moveTo>
                  <a:cubicBezTo>
                    <a:pt x="26" y="77"/>
                    <a:pt x="26" y="81"/>
                    <a:pt x="34" y="81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46" y="81"/>
                    <a:pt x="48" y="80"/>
                    <a:pt x="50" y="75"/>
                  </a:cubicBezTo>
                  <a:cubicBezTo>
                    <a:pt x="51" y="72"/>
                    <a:pt x="53" y="70"/>
                    <a:pt x="56" y="70"/>
                  </a:cubicBezTo>
                  <a:cubicBezTo>
                    <a:pt x="60" y="70"/>
                    <a:pt x="63" y="73"/>
                    <a:pt x="63" y="76"/>
                  </a:cubicBezTo>
                  <a:cubicBezTo>
                    <a:pt x="63" y="80"/>
                    <a:pt x="60" y="84"/>
                    <a:pt x="58" y="87"/>
                  </a:cubicBezTo>
                  <a:cubicBezTo>
                    <a:pt x="54" y="93"/>
                    <a:pt x="48" y="93"/>
                    <a:pt x="41" y="93"/>
                  </a:cubicBezTo>
                  <a:cubicBezTo>
                    <a:pt x="34" y="93"/>
                    <a:pt x="34" y="93"/>
                    <a:pt x="34" y="93"/>
                  </a:cubicBezTo>
                  <a:cubicBezTo>
                    <a:pt x="28" y="93"/>
                    <a:pt x="22" y="92"/>
                    <a:pt x="18" y="87"/>
                  </a:cubicBezTo>
                  <a:cubicBezTo>
                    <a:pt x="13" y="82"/>
                    <a:pt x="13" y="76"/>
                    <a:pt x="13" y="69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9" y="35"/>
                    <a:pt x="9" y="35"/>
                    <a:pt x="9" y="35"/>
                  </a:cubicBezTo>
                  <a:cubicBezTo>
                    <a:pt x="5" y="35"/>
                    <a:pt x="0" y="34"/>
                    <a:pt x="0" y="28"/>
                  </a:cubicBezTo>
                  <a:cubicBezTo>
                    <a:pt x="0" y="23"/>
                    <a:pt x="5" y="22"/>
                    <a:pt x="9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3" y="5"/>
                    <a:pt x="14" y="0"/>
                    <a:pt x="20" y="0"/>
                  </a:cubicBezTo>
                  <a:cubicBezTo>
                    <a:pt x="25" y="0"/>
                    <a:pt x="26" y="5"/>
                    <a:pt x="26" y="9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52" y="22"/>
                    <a:pt x="56" y="23"/>
                    <a:pt x="56" y="28"/>
                  </a:cubicBezTo>
                  <a:cubicBezTo>
                    <a:pt x="56" y="34"/>
                    <a:pt x="51" y="35"/>
                    <a:pt x="47" y="35"/>
                  </a:cubicBezTo>
                  <a:cubicBezTo>
                    <a:pt x="26" y="35"/>
                    <a:pt x="26" y="35"/>
                    <a:pt x="26" y="35"/>
                  </a:cubicBezTo>
                  <a:lnTo>
                    <a:pt x="26" y="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280"/>
            <p:cNvSpPr>
              <a:spLocks noEditPoints="1"/>
            </p:cNvSpPr>
            <p:nvPr/>
          </p:nvSpPr>
          <p:spPr bwMode="auto">
            <a:xfrm>
              <a:off x="5733" y="853"/>
              <a:ext cx="100" cy="207"/>
            </a:xfrm>
            <a:custGeom>
              <a:avLst/>
              <a:gdLst>
                <a:gd name="T0" fmla="*/ 31 w 50"/>
                <a:gd name="T1" fmla="*/ 91 h 103"/>
                <a:gd name="T2" fmla="*/ 41 w 50"/>
                <a:gd name="T3" fmla="*/ 91 h 103"/>
                <a:gd name="T4" fmla="*/ 50 w 50"/>
                <a:gd name="T5" fmla="*/ 97 h 103"/>
                <a:gd name="T6" fmla="*/ 41 w 50"/>
                <a:gd name="T7" fmla="*/ 103 h 103"/>
                <a:gd name="T8" fmla="*/ 9 w 50"/>
                <a:gd name="T9" fmla="*/ 103 h 103"/>
                <a:gd name="T10" fmla="*/ 0 w 50"/>
                <a:gd name="T11" fmla="*/ 97 h 103"/>
                <a:gd name="T12" fmla="*/ 9 w 50"/>
                <a:gd name="T13" fmla="*/ 91 h 103"/>
                <a:gd name="T14" fmla="*/ 19 w 50"/>
                <a:gd name="T15" fmla="*/ 91 h 103"/>
                <a:gd name="T16" fmla="*/ 19 w 50"/>
                <a:gd name="T17" fmla="*/ 45 h 103"/>
                <a:gd name="T18" fmla="*/ 9 w 50"/>
                <a:gd name="T19" fmla="*/ 45 h 103"/>
                <a:gd name="T20" fmla="*/ 0 w 50"/>
                <a:gd name="T21" fmla="*/ 38 h 103"/>
                <a:gd name="T22" fmla="*/ 9 w 50"/>
                <a:gd name="T23" fmla="*/ 32 h 103"/>
                <a:gd name="T24" fmla="*/ 22 w 50"/>
                <a:gd name="T25" fmla="*/ 32 h 103"/>
                <a:gd name="T26" fmla="*/ 31 w 50"/>
                <a:gd name="T27" fmla="*/ 41 h 103"/>
                <a:gd name="T28" fmla="*/ 31 w 50"/>
                <a:gd name="T29" fmla="*/ 91 h 103"/>
                <a:gd name="T30" fmla="*/ 12 w 50"/>
                <a:gd name="T31" fmla="*/ 6 h 103"/>
                <a:gd name="T32" fmla="*/ 18 w 50"/>
                <a:gd name="T33" fmla="*/ 0 h 103"/>
                <a:gd name="T34" fmla="*/ 25 w 50"/>
                <a:gd name="T35" fmla="*/ 0 h 103"/>
                <a:gd name="T36" fmla="*/ 31 w 50"/>
                <a:gd name="T37" fmla="*/ 6 h 103"/>
                <a:gd name="T38" fmla="*/ 31 w 50"/>
                <a:gd name="T39" fmla="*/ 12 h 103"/>
                <a:gd name="T40" fmla="*/ 25 w 50"/>
                <a:gd name="T41" fmla="*/ 18 h 103"/>
                <a:gd name="T42" fmla="*/ 18 w 50"/>
                <a:gd name="T43" fmla="*/ 18 h 103"/>
                <a:gd name="T44" fmla="*/ 12 w 50"/>
                <a:gd name="T45" fmla="*/ 12 h 103"/>
                <a:gd name="T46" fmla="*/ 12 w 50"/>
                <a:gd name="T47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0" h="103">
                  <a:moveTo>
                    <a:pt x="31" y="91"/>
                  </a:moveTo>
                  <a:cubicBezTo>
                    <a:pt x="41" y="91"/>
                    <a:pt x="41" y="91"/>
                    <a:pt x="41" y="91"/>
                  </a:cubicBezTo>
                  <a:cubicBezTo>
                    <a:pt x="45" y="91"/>
                    <a:pt x="50" y="92"/>
                    <a:pt x="50" y="97"/>
                  </a:cubicBezTo>
                  <a:cubicBezTo>
                    <a:pt x="50" y="103"/>
                    <a:pt x="45" y="103"/>
                    <a:pt x="41" y="103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5" y="103"/>
                    <a:pt x="0" y="103"/>
                    <a:pt x="0" y="97"/>
                  </a:cubicBezTo>
                  <a:cubicBezTo>
                    <a:pt x="0" y="92"/>
                    <a:pt x="4" y="91"/>
                    <a:pt x="9" y="91"/>
                  </a:cubicBezTo>
                  <a:cubicBezTo>
                    <a:pt x="19" y="91"/>
                    <a:pt x="19" y="91"/>
                    <a:pt x="19" y="91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5" y="45"/>
                    <a:pt x="0" y="44"/>
                    <a:pt x="0" y="38"/>
                  </a:cubicBezTo>
                  <a:cubicBezTo>
                    <a:pt x="0" y="33"/>
                    <a:pt x="4" y="32"/>
                    <a:pt x="9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9" y="32"/>
                    <a:pt x="31" y="33"/>
                    <a:pt x="31" y="41"/>
                  </a:cubicBezTo>
                  <a:lnTo>
                    <a:pt x="31" y="91"/>
                  </a:lnTo>
                  <a:close/>
                  <a:moveTo>
                    <a:pt x="12" y="6"/>
                  </a:moveTo>
                  <a:cubicBezTo>
                    <a:pt x="12" y="2"/>
                    <a:pt x="15" y="0"/>
                    <a:pt x="18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9" y="0"/>
                    <a:pt x="31" y="2"/>
                    <a:pt x="31" y="6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1" y="17"/>
                    <a:pt x="29" y="18"/>
                    <a:pt x="25" y="18"/>
                  </a:cubicBezTo>
                  <a:cubicBezTo>
                    <a:pt x="18" y="18"/>
                    <a:pt x="18" y="18"/>
                    <a:pt x="18" y="18"/>
                  </a:cubicBezTo>
                  <a:cubicBezTo>
                    <a:pt x="15" y="18"/>
                    <a:pt x="12" y="17"/>
                    <a:pt x="12" y="12"/>
                  </a:cubicBezTo>
                  <a:lnTo>
                    <a:pt x="12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Freeform 281"/>
            <p:cNvSpPr>
              <a:spLocks noEditPoints="1"/>
            </p:cNvSpPr>
            <p:nvPr/>
          </p:nvSpPr>
          <p:spPr bwMode="auto">
            <a:xfrm>
              <a:off x="5885" y="917"/>
              <a:ext cx="124" cy="143"/>
            </a:xfrm>
            <a:custGeom>
              <a:avLst/>
              <a:gdLst>
                <a:gd name="T0" fmla="*/ 0 w 62"/>
                <a:gd name="T1" fmla="*/ 24 h 71"/>
                <a:gd name="T2" fmla="*/ 8 w 62"/>
                <a:gd name="T3" fmla="*/ 7 h 71"/>
                <a:gd name="T4" fmla="*/ 26 w 62"/>
                <a:gd name="T5" fmla="*/ 0 h 71"/>
                <a:gd name="T6" fmla="*/ 36 w 62"/>
                <a:gd name="T7" fmla="*/ 0 h 71"/>
                <a:gd name="T8" fmla="*/ 54 w 62"/>
                <a:gd name="T9" fmla="*/ 7 h 71"/>
                <a:gd name="T10" fmla="*/ 62 w 62"/>
                <a:gd name="T11" fmla="*/ 24 h 71"/>
                <a:gd name="T12" fmla="*/ 62 w 62"/>
                <a:gd name="T13" fmla="*/ 48 h 71"/>
                <a:gd name="T14" fmla="*/ 53 w 62"/>
                <a:gd name="T15" fmla="*/ 65 h 71"/>
                <a:gd name="T16" fmla="*/ 36 w 62"/>
                <a:gd name="T17" fmla="*/ 71 h 71"/>
                <a:gd name="T18" fmla="*/ 26 w 62"/>
                <a:gd name="T19" fmla="*/ 71 h 71"/>
                <a:gd name="T20" fmla="*/ 8 w 62"/>
                <a:gd name="T21" fmla="*/ 65 h 71"/>
                <a:gd name="T22" fmla="*/ 0 w 62"/>
                <a:gd name="T23" fmla="*/ 48 h 71"/>
                <a:gd name="T24" fmla="*/ 0 w 62"/>
                <a:gd name="T25" fmla="*/ 24 h 71"/>
                <a:gd name="T26" fmla="*/ 12 w 62"/>
                <a:gd name="T27" fmla="*/ 48 h 71"/>
                <a:gd name="T28" fmla="*/ 17 w 62"/>
                <a:gd name="T29" fmla="*/ 55 h 71"/>
                <a:gd name="T30" fmla="*/ 26 w 62"/>
                <a:gd name="T31" fmla="*/ 59 h 71"/>
                <a:gd name="T32" fmla="*/ 36 w 62"/>
                <a:gd name="T33" fmla="*/ 59 h 71"/>
                <a:gd name="T34" fmla="*/ 45 w 62"/>
                <a:gd name="T35" fmla="*/ 55 h 71"/>
                <a:gd name="T36" fmla="*/ 49 w 62"/>
                <a:gd name="T37" fmla="*/ 48 h 71"/>
                <a:gd name="T38" fmla="*/ 49 w 62"/>
                <a:gd name="T39" fmla="*/ 24 h 71"/>
                <a:gd name="T40" fmla="*/ 45 w 62"/>
                <a:gd name="T41" fmla="*/ 16 h 71"/>
                <a:gd name="T42" fmla="*/ 36 w 62"/>
                <a:gd name="T43" fmla="*/ 13 h 71"/>
                <a:gd name="T44" fmla="*/ 26 w 62"/>
                <a:gd name="T45" fmla="*/ 13 h 71"/>
                <a:gd name="T46" fmla="*/ 17 w 62"/>
                <a:gd name="T47" fmla="*/ 16 h 71"/>
                <a:gd name="T48" fmla="*/ 12 w 62"/>
                <a:gd name="T49" fmla="*/ 24 h 71"/>
                <a:gd name="T50" fmla="*/ 12 w 62"/>
                <a:gd name="T51" fmla="*/ 4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2" h="71">
                  <a:moveTo>
                    <a:pt x="0" y="24"/>
                  </a:moveTo>
                  <a:cubicBezTo>
                    <a:pt x="0" y="15"/>
                    <a:pt x="1" y="12"/>
                    <a:pt x="8" y="7"/>
                  </a:cubicBezTo>
                  <a:cubicBezTo>
                    <a:pt x="14" y="2"/>
                    <a:pt x="17" y="0"/>
                    <a:pt x="26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5" y="0"/>
                    <a:pt x="48" y="2"/>
                    <a:pt x="54" y="7"/>
                  </a:cubicBezTo>
                  <a:cubicBezTo>
                    <a:pt x="60" y="12"/>
                    <a:pt x="62" y="15"/>
                    <a:pt x="62" y="24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2" y="56"/>
                    <a:pt x="60" y="59"/>
                    <a:pt x="53" y="65"/>
                  </a:cubicBezTo>
                  <a:cubicBezTo>
                    <a:pt x="47" y="70"/>
                    <a:pt x="44" y="71"/>
                    <a:pt x="36" y="71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18" y="71"/>
                    <a:pt x="15" y="70"/>
                    <a:pt x="8" y="65"/>
                  </a:cubicBezTo>
                  <a:cubicBezTo>
                    <a:pt x="2" y="59"/>
                    <a:pt x="0" y="56"/>
                    <a:pt x="0" y="48"/>
                  </a:cubicBezTo>
                  <a:lnTo>
                    <a:pt x="0" y="24"/>
                  </a:lnTo>
                  <a:close/>
                  <a:moveTo>
                    <a:pt x="12" y="48"/>
                  </a:moveTo>
                  <a:cubicBezTo>
                    <a:pt x="12" y="50"/>
                    <a:pt x="13" y="52"/>
                    <a:pt x="17" y="55"/>
                  </a:cubicBezTo>
                  <a:cubicBezTo>
                    <a:pt x="20" y="58"/>
                    <a:pt x="22" y="59"/>
                    <a:pt x="26" y="59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40" y="59"/>
                    <a:pt x="42" y="58"/>
                    <a:pt x="45" y="55"/>
                  </a:cubicBezTo>
                  <a:cubicBezTo>
                    <a:pt x="48" y="52"/>
                    <a:pt x="49" y="50"/>
                    <a:pt x="49" y="48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1"/>
                    <a:pt x="48" y="19"/>
                    <a:pt x="45" y="16"/>
                  </a:cubicBezTo>
                  <a:cubicBezTo>
                    <a:pt x="42" y="14"/>
                    <a:pt x="40" y="13"/>
                    <a:pt x="3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2" y="13"/>
                    <a:pt x="20" y="14"/>
                    <a:pt x="17" y="16"/>
                  </a:cubicBezTo>
                  <a:cubicBezTo>
                    <a:pt x="13" y="19"/>
                    <a:pt x="12" y="21"/>
                    <a:pt x="12" y="24"/>
                  </a:cubicBezTo>
                  <a:lnTo>
                    <a:pt x="12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3" name="Freeform 282"/>
            <p:cNvSpPr>
              <a:spLocks/>
            </p:cNvSpPr>
            <p:nvPr/>
          </p:nvSpPr>
          <p:spPr bwMode="auto">
            <a:xfrm>
              <a:off x="6049" y="917"/>
              <a:ext cx="124" cy="143"/>
            </a:xfrm>
            <a:custGeom>
              <a:avLst/>
              <a:gdLst>
                <a:gd name="T0" fmla="*/ 13 w 62"/>
                <a:gd name="T1" fmla="*/ 26 h 71"/>
                <a:gd name="T2" fmla="*/ 13 w 62"/>
                <a:gd name="T3" fmla="*/ 63 h 71"/>
                <a:gd name="T4" fmla="*/ 6 w 62"/>
                <a:gd name="T5" fmla="*/ 71 h 71"/>
                <a:gd name="T6" fmla="*/ 0 w 62"/>
                <a:gd name="T7" fmla="*/ 63 h 71"/>
                <a:gd name="T8" fmla="*/ 0 w 62"/>
                <a:gd name="T9" fmla="*/ 9 h 71"/>
                <a:gd name="T10" fmla="*/ 6 w 62"/>
                <a:gd name="T11" fmla="*/ 0 h 71"/>
                <a:gd name="T12" fmla="*/ 13 w 62"/>
                <a:gd name="T13" fmla="*/ 9 h 71"/>
                <a:gd name="T14" fmla="*/ 13 w 62"/>
                <a:gd name="T15" fmla="*/ 11 h 71"/>
                <a:gd name="T16" fmla="*/ 13 w 62"/>
                <a:gd name="T17" fmla="*/ 11 h 71"/>
                <a:gd name="T18" fmla="*/ 23 w 62"/>
                <a:gd name="T19" fmla="*/ 4 h 71"/>
                <a:gd name="T20" fmla="*/ 34 w 62"/>
                <a:gd name="T21" fmla="*/ 0 h 71"/>
                <a:gd name="T22" fmla="*/ 43 w 62"/>
                <a:gd name="T23" fmla="*/ 0 h 71"/>
                <a:gd name="T24" fmla="*/ 55 w 62"/>
                <a:gd name="T25" fmla="*/ 5 h 71"/>
                <a:gd name="T26" fmla="*/ 61 w 62"/>
                <a:gd name="T27" fmla="*/ 22 h 71"/>
                <a:gd name="T28" fmla="*/ 62 w 62"/>
                <a:gd name="T29" fmla="*/ 62 h 71"/>
                <a:gd name="T30" fmla="*/ 56 w 62"/>
                <a:gd name="T31" fmla="*/ 71 h 71"/>
                <a:gd name="T32" fmla="*/ 49 w 62"/>
                <a:gd name="T33" fmla="*/ 63 h 71"/>
                <a:gd name="T34" fmla="*/ 48 w 62"/>
                <a:gd name="T35" fmla="*/ 24 h 71"/>
                <a:gd name="T36" fmla="*/ 40 w 62"/>
                <a:gd name="T37" fmla="*/ 13 h 71"/>
                <a:gd name="T38" fmla="*/ 35 w 62"/>
                <a:gd name="T39" fmla="*/ 13 h 71"/>
                <a:gd name="T40" fmla="*/ 31 w 62"/>
                <a:gd name="T41" fmla="*/ 14 h 71"/>
                <a:gd name="T42" fmla="*/ 13 w 62"/>
                <a:gd name="T43" fmla="*/ 2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71">
                  <a:moveTo>
                    <a:pt x="13" y="26"/>
                  </a:moveTo>
                  <a:cubicBezTo>
                    <a:pt x="13" y="63"/>
                    <a:pt x="13" y="63"/>
                    <a:pt x="13" y="63"/>
                  </a:cubicBezTo>
                  <a:cubicBezTo>
                    <a:pt x="13" y="67"/>
                    <a:pt x="12" y="71"/>
                    <a:pt x="6" y="71"/>
                  </a:cubicBezTo>
                  <a:cubicBezTo>
                    <a:pt x="1" y="71"/>
                    <a:pt x="0" y="67"/>
                    <a:pt x="0" y="6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"/>
                    <a:pt x="0" y="0"/>
                    <a:pt x="6" y="0"/>
                  </a:cubicBezTo>
                  <a:cubicBezTo>
                    <a:pt x="12" y="0"/>
                    <a:pt x="13" y="5"/>
                    <a:pt x="13" y="9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6" y="2"/>
                    <a:pt x="30" y="0"/>
                    <a:pt x="3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0"/>
                    <a:pt x="51" y="1"/>
                    <a:pt x="55" y="5"/>
                  </a:cubicBezTo>
                  <a:cubicBezTo>
                    <a:pt x="61" y="10"/>
                    <a:pt x="60" y="15"/>
                    <a:pt x="61" y="22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2" y="66"/>
                    <a:pt x="62" y="71"/>
                    <a:pt x="56" y="71"/>
                  </a:cubicBezTo>
                  <a:cubicBezTo>
                    <a:pt x="51" y="71"/>
                    <a:pt x="50" y="67"/>
                    <a:pt x="49" y="63"/>
                  </a:cubicBezTo>
                  <a:cubicBezTo>
                    <a:pt x="48" y="24"/>
                    <a:pt x="48" y="24"/>
                    <a:pt x="48" y="24"/>
                  </a:cubicBezTo>
                  <a:cubicBezTo>
                    <a:pt x="48" y="16"/>
                    <a:pt x="47" y="13"/>
                    <a:pt x="40" y="13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4" y="13"/>
                    <a:pt x="33" y="13"/>
                    <a:pt x="31" y="14"/>
                  </a:cubicBez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4" name="Freeform 283"/>
            <p:cNvSpPr>
              <a:spLocks/>
            </p:cNvSpPr>
            <p:nvPr/>
          </p:nvSpPr>
          <p:spPr bwMode="auto">
            <a:xfrm>
              <a:off x="4405" y="1184"/>
              <a:ext cx="124" cy="142"/>
            </a:xfrm>
            <a:custGeom>
              <a:avLst/>
              <a:gdLst>
                <a:gd name="T0" fmla="*/ 21 w 62"/>
                <a:gd name="T1" fmla="*/ 12 h 71"/>
                <a:gd name="T2" fmla="*/ 14 w 62"/>
                <a:gd name="T3" fmla="*/ 16 h 71"/>
                <a:gd name="T4" fmla="*/ 18 w 62"/>
                <a:gd name="T5" fmla="*/ 19 h 71"/>
                <a:gd name="T6" fmla="*/ 49 w 62"/>
                <a:gd name="T7" fmla="*/ 34 h 71"/>
                <a:gd name="T8" fmla="*/ 62 w 62"/>
                <a:gd name="T9" fmla="*/ 52 h 71"/>
                <a:gd name="T10" fmla="*/ 41 w 62"/>
                <a:gd name="T11" fmla="*/ 71 h 71"/>
                <a:gd name="T12" fmla="*/ 21 w 62"/>
                <a:gd name="T13" fmla="*/ 71 h 71"/>
                <a:gd name="T14" fmla="*/ 5 w 62"/>
                <a:gd name="T15" fmla="*/ 67 h 71"/>
                <a:gd name="T16" fmla="*/ 0 w 62"/>
                <a:gd name="T17" fmla="*/ 59 h 71"/>
                <a:gd name="T18" fmla="*/ 6 w 62"/>
                <a:gd name="T19" fmla="*/ 53 h 71"/>
                <a:gd name="T20" fmla="*/ 11 w 62"/>
                <a:gd name="T21" fmla="*/ 55 h 71"/>
                <a:gd name="T22" fmla="*/ 21 w 62"/>
                <a:gd name="T23" fmla="*/ 58 h 71"/>
                <a:gd name="T24" fmla="*/ 39 w 62"/>
                <a:gd name="T25" fmla="*/ 58 h 71"/>
                <a:gd name="T26" fmla="*/ 49 w 62"/>
                <a:gd name="T27" fmla="*/ 51 h 71"/>
                <a:gd name="T28" fmla="*/ 42 w 62"/>
                <a:gd name="T29" fmla="*/ 45 h 71"/>
                <a:gd name="T30" fmla="*/ 13 w 62"/>
                <a:gd name="T31" fmla="*/ 31 h 71"/>
                <a:gd name="T32" fmla="*/ 1 w 62"/>
                <a:gd name="T33" fmla="*/ 16 h 71"/>
                <a:gd name="T34" fmla="*/ 19 w 62"/>
                <a:gd name="T35" fmla="*/ 0 h 71"/>
                <a:gd name="T36" fmla="*/ 41 w 62"/>
                <a:gd name="T37" fmla="*/ 0 h 71"/>
                <a:gd name="T38" fmla="*/ 55 w 62"/>
                <a:gd name="T39" fmla="*/ 4 h 71"/>
                <a:gd name="T40" fmla="*/ 60 w 62"/>
                <a:gd name="T41" fmla="*/ 11 h 71"/>
                <a:gd name="T42" fmla="*/ 54 w 62"/>
                <a:gd name="T43" fmla="*/ 17 h 71"/>
                <a:gd name="T44" fmla="*/ 48 w 62"/>
                <a:gd name="T45" fmla="*/ 15 h 71"/>
                <a:gd name="T46" fmla="*/ 41 w 62"/>
                <a:gd name="T47" fmla="*/ 12 h 71"/>
                <a:gd name="T48" fmla="*/ 21 w 62"/>
                <a:gd name="T49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2" h="71">
                  <a:moveTo>
                    <a:pt x="21" y="12"/>
                  </a:moveTo>
                  <a:cubicBezTo>
                    <a:pt x="19" y="12"/>
                    <a:pt x="14" y="12"/>
                    <a:pt x="14" y="16"/>
                  </a:cubicBezTo>
                  <a:cubicBezTo>
                    <a:pt x="14" y="18"/>
                    <a:pt x="16" y="19"/>
                    <a:pt x="18" y="19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8" y="38"/>
                    <a:pt x="62" y="43"/>
                    <a:pt x="62" y="52"/>
                  </a:cubicBezTo>
                  <a:cubicBezTo>
                    <a:pt x="62" y="65"/>
                    <a:pt x="53" y="71"/>
                    <a:pt x="41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5" y="71"/>
                    <a:pt x="10" y="71"/>
                    <a:pt x="5" y="67"/>
                  </a:cubicBezTo>
                  <a:cubicBezTo>
                    <a:pt x="3" y="65"/>
                    <a:pt x="0" y="63"/>
                    <a:pt x="0" y="59"/>
                  </a:cubicBezTo>
                  <a:cubicBezTo>
                    <a:pt x="0" y="56"/>
                    <a:pt x="3" y="53"/>
                    <a:pt x="6" y="53"/>
                  </a:cubicBezTo>
                  <a:cubicBezTo>
                    <a:pt x="8" y="53"/>
                    <a:pt x="10" y="54"/>
                    <a:pt x="11" y="55"/>
                  </a:cubicBezTo>
                  <a:cubicBezTo>
                    <a:pt x="13" y="58"/>
                    <a:pt x="17" y="58"/>
                    <a:pt x="21" y="58"/>
                  </a:cubicBezTo>
                  <a:cubicBezTo>
                    <a:pt x="39" y="58"/>
                    <a:pt x="39" y="58"/>
                    <a:pt x="39" y="58"/>
                  </a:cubicBezTo>
                  <a:cubicBezTo>
                    <a:pt x="43" y="58"/>
                    <a:pt x="49" y="59"/>
                    <a:pt x="49" y="51"/>
                  </a:cubicBezTo>
                  <a:cubicBezTo>
                    <a:pt x="49" y="48"/>
                    <a:pt x="45" y="46"/>
                    <a:pt x="42" y="45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6" y="28"/>
                    <a:pt x="1" y="24"/>
                    <a:pt x="1" y="16"/>
                  </a:cubicBezTo>
                  <a:cubicBezTo>
                    <a:pt x="1" y="6"/>
                    <a:pt x="9" y="0"/>
                    <a:pt x="19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8" y="0"/>
                    <a:pt x="51" y="0"/>
                    <a:pt x="55" y="4"/>
                  </a:cubicBezTo>
                  <a:cubicBezTo>
                    <a:pt x="58" y="6"/>
                    <a:pt x="60" y="7"/>
                    <a:pt x="60" y="11"/>
                  </a:cubicBezTo>
                  <a:cubicBezTo>
                    <a:pt x="60" y="15"/>
                    <a:pt x="57" y="17"/>
                    <a:pt x="54" y="17"/>
                  </a:cubicBezTo>
                  <a:cubicBezTo>
                    <a:pt x="51" y="17"/>
                    <a:pt x="50" y="16"/>
                    <a:pt x="48" y="15"/>
                  </a:cubicBezTo>
                  <a:cubicBezTo>
                    <a:pt x="46" y="12"/>
                    <a:pt x="44" y="12"/>
                    <a:pt x="41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5" name="Freeform 284"/>
            <p:cNvSpPr>
              <a:spLocks noEditPoints="1"/>
            </p:cNvSpPr>
            <p:nvPr/>
          </p:nvSpPr>
          <p:spPr bwMode="auto">
            <a:xfrm>
              <a:off x="4569" y="1184"/>
              <a:ext cx="124" cy="142"/>
            </a:xfrm>
            <a:custGeom>
              <a:avLst/>
              <a:gdLst>
                <a:gd name="T0" fmla="*/ 0 w 62"/>
                <a:gd name="T1" fmla="*/ 23 h 71"/>
                <a:gd name="T2" fmla="*/ 8 w 62"/>
                <a:gd name="T3" fmla="*/ 7 h 71"/>
                <a:gd name="T4" fmla="*/ 26 w 62"/>
                <a:gd name="T5" fmla="*/ 0 h 71"/>
                <a:gd name="T6" fmla="*/ 36 w 62"/>
                <a:gd name="T7" fmla="*/ 0 h 71"/>
                <a:gd name="T8" fmla="*/ 54 w 62"/>
                <a:gd name="T9" fmla="*/ 7 h 71"/>
                <a:gd name="T10" fmla="*/ 62 w 62"/>
                <a:gd name="T11" fmla="*/ 23 h 71"/>
                <a:gd name="T12" fmla="*/ 62 w 62"/>
                <a:gd name="T13" fmla="*/ 47 h 71"/>
                <a:gd name="T14" fmla="*/ 53 w 62"/>
                <a:gd name="T15" fmla="*/ 64 h 71"/>
                <a:gd name="T16" fmla="*/ 36 w 62"/>
                <a:gd name="T17" fmla="*/ 71 h 71"/>
                <a:gd name="T18" fmla="*/ 26 w 62"/>
                <a:gd name="T19" fmla="*/ 71 h 71"/>
                <a:gd name="T20" fmla="*/ 8 w 62"/>
                <a:gd name="T21" fmla="*/ 64 h 71"/>
                <a:gd name="T22" fmla="*/ 0 w 62"/>
                <a:gd name="T23" fmla="*/ 47 h 71"/>
                <a:gd name="T24" fmla="*/ 0 w 62"/>
                <a:gd name="T25" fmla="*/ 23 h 71"/>
                <a:gd name="T26" fmla="*/ 12 w 62"/>
                <a:gd name="T27" fmla="*/ 47 h 71"/>
                <a:gd name="T28" fmla="*/ 17 w 62"/>
                <a:gd name="T29" fmla="*/ 55 h 71"/>
                <a:gd name="T30" fmla="*/ 26 w 62"/>
                <a:gd name="T31" fmla="*/ 58 h 71"/>
                <a:gd name="T32" fmla="*/ 36 w 62"/>
                <a:gd name="T33" fmla="*/ 58 h 71"/>
                <a:gd name="T34" fmla="*/ 45 w 62"/>
                <a:gd name="T35" fmla="*/ 55 h 71"/>
                <a:gd name="T36" fmla="*/ 49 w 62"/>
                <a:gd name="T37" fmla="*/ 47 h 71"/>
                <a:gd name="T38" fmla="*/ 49 w 62"/>
                <a:gd name="T39" fmla="*/ 23 h 71"/>
                <a:gd name="T40" fmla="*/ 45 w 62"/>
                <a:gd name="T41" fmla="*/ 16 h 71"/>
                <a:gd name="T42" fmla="*/ 36 w 62"/>
                <a:gd name="T43" fmla="*/ 12 h 71"/>
                <a:gd name="T44" fmla="*/ 26 w 62"/>
                <a:gd name="T45" fmla="*/ 12 h 71"/>
                <a:gd name="T46" fmla="*/ 17 w 62"/>
                <a:gd name="T47" fmla="*/ 16 h 71"/>
                <a:gd name="T48" fmla="*/ 12 w 62"/>
                <a:gd name="T49" fmla="*/ 23 h 71"/>
                <a:gd name="T50" fmla="*/ 12 w 62"/>
                <a:gd name="T51" fmla="*/ 4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2" h="71">
                  <a:moveTo>
                    <a:pt x="0" y="23"/>
                  </a:moveTo>
                  <a:cubicBezTo>
                    <a:pt x="0" y="15"/>
                    <a:pt x="1" y="12"/>
                    <a:pt x="8" y="7"/>
                  </a:cubicBezTo>
                  <a:cubicBezTo>
                    <a:pt x="14" y="1"/>
                    <a:pt x="17" y="0"/>
                    <a:pt x="26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5" y="0"/>
                    <a:pt x="48" y="1"/>
                    <a:pt x="54" y="7"/>
                  </a:cubicBezTo>
                  <a:cubicBezTo>
                    <a:pt x="60" y="12"/>
                    <a:pt x="62" y="15"/>
                    <a:pt x="62" y="23"/>
                  </a:cubicBezTo>
                  <a:cubicBezTo>
                    <a:pt x="62" y="47"/>
                    <a:pt x="62" y="47"/>
                    <a:pt x="62" y="47"/>
                  </a:cubicBezTo>
                  <a:cubicBezTo>
                    <a:pt x="62" y="56"/>
                    <a:pt x="60" y="59"/>
                    <a:pt x="53" y="64"/>
                  </a:cubicBezTo>
                  <a:cubicBezTo>
                    <a:pt x="47" y="70"/>
                    <a:pt x="44" y="71"/>
                    <a:pt x="36" y="71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18" y="71"/>
                    <a:pt x="15" y="70"/>
                    <a:pt x="8" y="64"/>
                  </a:cubicBezTo>
                  <a:cubicBezTo>
                    <a:pt x="2" y="59"/>
                    <a:pt x="0" y="56"/>
                    <a:pt x="0" y="47"/>
                  </a:cubicBezTo>
                  <a:lnTo>
                    <a:pt x="0" y="23"/>
                  </a:lnTo>
                  <a:close/>
                  <a:moveTo>
                    <a:pt x="12" y="47"/>
                  </a:moveTo>
                  <a:cubicBezTo>
                    <a:pt x="12" y="50"/>
                    <a:pt x="13" y="52"/>
                    <a:pt x="17" y="55"/>
                  </a:cubicBezTo>
                  <a:cubicBezTo>
                    <a:pt x="20" y="57"/>
                    <a:pt x="22" y="58"/>
                    <a:pt x="26" y="58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40" y="58"/>
                    <a:pt x="42" y="57"/>
                    <a:pt x="45" y="55"/>
                  </a:cubicBezTo>
                  <a:cubicBezTo>
                    <a:pt x="48" y="52"/>
                    <a:pt x="49" y="50"/>
                    <a:pt x="49" y="47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21"/>
                    <a:pt x="48" y="19"/>
                    <a:pt x="45" y="16"/>
                  </a:cubicBezTo>
                  <a:cubicBezTo>
                    <a:pt x="42" y="13"/>
                    <a:pt x="40" y="12"/>
                    <a:pt x="36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12"/>
                    <a:pt x="20" y="13"/>
                    <a:pt x="17" y="16"/>
                  </a:cubicBezTo>
                  <a:cubicBezTo>
                    <a:pt x="13" y="19"/>
                    <a:pt x="12" y="21"/>
                    <a:pt x="12" y="23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6" name="Freeform 285"/>
            <p:cNvSpPr>
              <a:spLocks/>
            </p:cNvSpPr>
            <p:nvPr/>
          </p:nvSpPr>
          <p:spPr bwMode="auto">
            <a:xfrm>
              <a:off x="4746" y="1130"/>
              <a:ext cx="100" cy="196"/>
            </a:xfrm>
            <a:custGeom>
              <a:avLst/>
              <a:gdLst>
                <a:gd name="T0" fmla="*/ 32 w 50"/>
                <a:gd name="T1" fmla="*/ 85 h 98"/>
                <a:gd name="T2" fmla="*/ 41 w 50"/>
                <a:gd name="T3" fmla="*/ 85 h 98"/>
                <a:gd name="T4" fmla="*/ 50 w 50"/>
                <a:gd name="T5" fmla="*/ 92 h 98"/>
                <a:gd name="T6" fmla="*/ 41 w 50"/>
                <a:gd name="T7" fmla="*/ 98 h 98"/>
                <a:gd name="T8" fmla="*/ 9 w 50"/>
                <a:gd name="T9" fmla="*/ 98 h 98"/>
                <a:gd name="T10" fmla="*/ 0 w 50"/>
                <a:gd name="T11" fmla="*/ 92 h 98"/>
                <a:gd name="T12" fmla="*/ 9 w 50"/>
                <a:gd name="T13" fmla="*/ 85 h 98"/>
                <a:gd name="T14" fmla="*/ 19 w 50"/>
                <a:gd name="T15" fmla="*/ 85 h 98"/>
                <a:gd name="T16" fmla="*/ 19 w 50"/>
                <a:gd name="T17" fmla="*/ 13 h 98"/>
                <a:gd name="T18" fmla="*/ 9 w 50"/>
                <a:gd name="T19" fmla="*/ 13 h 98"/>
                <a:gd name="T20" fmla="*/ 0 w 50"/>
                <a:gd name="T21" fmla="*/ 7 h 98"/>
                <a:gd name="T22" fmla="*/ 9 w 50"/>
                <a:gd name="T23" fmla="*/ 0 h 98"/>
                <a:gd name="T24" fmla="*/ 22 w 50"/>
                <a:gd name="T25" fmla="*/ 0 h 98"/>
                <a:gd name="T26" fmla="*/ 32 w 50"/>
                <a:gd name="T27" fmla="*/ 9 h 98"/>
                <a:gd name="T28" fmla="*/ 32 w 50"/>
                <a:gd name="T29" fmla="*/ 85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" h="98">
                  <a:moveTo>
                    <a:pt x="32" y="85"/>
                  </a:moveTo>
                  <a:cubicBezTo>
                    <a:pt x="41" y="85"/>
                    <a:pt x="41" y="85"/>
                    <a:pt x="41" y="85"/>
                  </a:cubicBezTo>
                  <a:cubicBezTo>
                    <a:pt x="45" y="85"/>
                    <a:pt x="50" y="86"/>
                    <a:pt x="50" y="92"/>
                  </a:cubicBezTo>
                  <a:cubicBezTo>
                    <a:pt x="50" y="97"/>
                    <a:pt x="45" y="98"/>
                    <a:pt x="41" y="98"/>
                  </a:cubicBezTo>
                  <a:cubicBezTo>
                    <a:pt x="9" y="98"/>
                    <a:pt x="9" y="98"/>
                    <a:pt x="9" y="98"/>
                  </a:cubicBezTo>
                  <a:cubicBezTo>
                    <a:pt x="5" y="98"/>
                    <a:pt x="0" y="97"/>
                    <a:pt x="0" y="92"/>
                  </a:cubicBezTo>
                  <a:cubicBezTo>
                    <a:pt x="0" y="86"/>
                    <a:pt x="5" y="85"/>
                    <a:pt x="9" y="85"/>
                  </a:cubicBezTo>
                  <a:cubicBezTo>
                    <a:pt x="19" y="85"/>
                    <a:pt x="19" y="85"/>
                    <a:pt x="19" y="85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5" y="13"/>
                    <a:pt x="0" y="12"/>
                    <a:pt x="0" y="7"/>
                  </a:cubicBezTo>
                  <a:cubicBezTo>
                    <a:pt x="0" y="1"/>
                    <a:pt x="5" y="0"/>
                    <a:pt x="9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9" y="0"/>
                    <a:pt x="32" y="2"/>
                    <a:pt x="32" y="9"/>
                  </a:cubicBezTo>
                  <a:lnTo>
                    <a:pt x="32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7" name="Freeform 286"/>
            <p:cNvSpPr>
              <a:spLocks/>
            </p:cNvSpPr>
            <p:nvPr/>
          </p:nvSpPr>
          <p:spPr bwMode="auto">
            <a:xfrm>
              <a:off x="4898" y="1184"/>
              <a:ext cx="126" cy="142"/>
            </a:xfrm>
            <a:custGeom>
              <a:avLst/>
              <a:gdLst>
                <a:gd name="T0" fmla="*/ 62 w 63"/>
                <a:gd name="T1" fmla="*/ 61 h 71"/>
                <a:gd name="T2" fmla="*/ 56 w 63"/>
                <a:gd name="T3" fmla="*/ 71 h 71"/>
                <a:gd name="T4" fmla="*/ 50 w 63"/>
                <a:gd name="T5" fmla="*/ 62 h 71"/>
                <a:gd name="T6" fmla="*/ 50 w 63"/>
                <a:gd name="T7" fmla="*/ 60 h 71"/>
                <a:gd name="T8" fmla="*/ 39 w 63"/>
                <a:gd name="T9" fmla="*/ 67 h 71"/>
                <a:gd name="T10" fmla="*/ 28 w 63"/>
                <a:gd name="T11" fmla="*/ 71 h 71"/>
                <a:gd name="T12" fmla="*/ 19 w 63"/>
                <a:gd name="T13" fmla="*/ 71 h 71"/>
                <a:gd name="T14" fmla="*/ 7 w 63"/>
                <a:gd name="T15" fmla="*/ 66 h 71"/>
                <a:gd name="T16" fmla="*/ 1 w 63"/>
                <a:gd name="T17" fmla="*/ 49 h 71"/>
                <a:gd name="T18" fmla="*/ 0 w 63"/>
                <a:gd name="T19" fmla="*/ 9 h 71"/>
                <a:gd name="T20" fmla="*/ 6 w 63"/>
                <a:gd name="T21" fmla="*/ 0 h 71"/>
                <a:gd name="T22" fmla="*/ 13 w 63"/>
                <a:gd name="T23" fmla="*/ 8 h 71"/>
                <a:gd name="T24" fmla="*/ 14 w 63"/>
                <a:gd name="T25" fmla="*/ 47 h 71"/>
                <a:gd name="T26" fmla="*/ 15 w 63"/>
                <a:gd name="T27" fmla="*/ 56 h 71"/>
                <a:gd name="T28" fmla="*/ 23 w 63"/>
                <a:gd name="T29" fmla="*/ 58 h 71"/>
                <a:gd name="T30" fmla="*/ 27 w 63"/>
                <a:gd name="T31" fmla="*/ 58 h 71"/>
                <a:gd name="T32" fmla="*/ 31 w 63"/>
                <a:gd name="T33" fmla="*/ 57 h 71"/>
                <a:gd name="T34" fmla="*/ 49 w 63"/>
                <a:gd name="T35" fmla="*/ 45 h 71"/>
                <a:gd name="T36" fmla="*/ 49 w 63"/>
                <a:gd name="T37" fmla="*/ 8 h 71"/>
                <a:gd name="T38" fmla="*/ 56 w 63"/>
                <a:gd name="T39" fmla="*/ 0 h 71"/>
                <a:gd name="T40" fmla="*/ 62 w 63"/>
                <a:gd name="T41" fmla="*/ 8 h 71"/>
                <a:gd name="T42" fmla="*/ 62 w 63"/>
                <a:gd name="T43" fmla="*/ 6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3" h="71">
                  <a:moveTo>
                    <a:pt x="62" y="61"/>
                  </a:moveTo>
                  <a:cubicBezTo>
                    <a:pt x="62" y="64"/>
                    <a:pt x="63" y="71"/>
                    <a:pt x="56" y="71"/>
                  </a:cubicBezTo>
                  <a:cubicBezTo>
                    <a:pt x="51" y="71"/>
                    <a:pt x="50" y="66"/>
                    <a:pt x="50" y="62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35" y="69"/>
                    <a:pt x="32" y="71"/>
                    <a:pt x="28" y="71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5" y="71"/>
                    <a:pt x="11" y="70"/>
                    <a:pt x="7" y="66"/>
                  </a:cubicBezTo>
                  <a:cubicBezTo>
                    <a:pt x="1" y="61"/>
                    <a:pt x="2" y="56"/>
                    <a:pt x="1" y="4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0" y="0"/>
                    <a:pt x="6" y="0"/>
                  </a:cubicBezTo>
                  <a:cubicBezTo>
                    <a:pt x="12" y="0"/>
                    <a:pt x="12" y="4"/>
                    <a:pt x="13" y="8"/>
                  </a:cubicBezTo>
                  <a:cubicBezTo>
                    <a:pt x="14" y="47"/>
                    <a:pt x="14" y="47"/>
                    <a:pt x="14" y="47"/>
                  </a:cubicBezTo>
                  <a:cubicBezTo>
                    <a:pt x="14" y="50"/>
                    <a:pt x="14" y="54"/>
                    <a:pt x="15" y="56"/>
                  </a:cubicBezTo>
                  <a:cubicBezTo>
                    <a:pt x="16" y="57"/>
                    <a:pt x="20" y="58"/>
                    <a:pt x="23" y="5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8" y="58"/>
                    <a:pt x="30" y="58"/>
                    <a:pt x="31" y="57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8"/>
                    <a:pt x="49" y="8"/>
                    <a:pt x="49" y="8"/>
                  </a:cubicBezTo>
                  <a:cubicBezTo>
                    <a:pt x="49" y="4"/>
                    <a:pt x="50" y="0"/>
                    <a:pt x="56" y="0"/>
                  </a:cubicBezTo>
                  <a:cubicBezTo>
                    <a:pt x="61" y="0"/>
                    <a:pt x="62" y="4"/>
                    <a:pt x="62" y="8"/>
                  </a:cubicBezTo>
                  <a:lnTo>
                    <a:pt x="62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8" name="Freeform 287"/>
            <p:cNvSpPr>
              <a:spLocks/>
            </p:cNvSpPr>
            <p:nvPr/>
          </p:nvSpPr>
          <p:spPr bwMode="auto">
            <a:xfrm>
              <a:off x="5062" y="1140"/>
              <a:ext cx="124" cy="186"/>
            </a:xfrm>
            <a:custGeom>
              <a:avLst/>
              <a:gdLst>
                <a:gd name="T0" fmla="*/ 26 w 62"/>
                <a:gd name="T1" fmla="*/ 69 h 93"/>
                <a:gd name="T2" fmla="*/ 34 w 62"/>
                <a:gd name="T3" fmla="*/ 80 h 93"/>
                <a:gd name="T4" fmla="*/ 41 w 62"/>
                <a:gd name="T5" fmla="*/ 80 h 93"/>
                <a:gd name="T6" fmla="*/ 49 w 62"/>
                <a:gd name="T7" fmla="*/ 75 h 93"/>
                <a:gd name="T8" fmla="*/ 56 w 62"/>
                <a:gd name="T9" fmla="*/ 69 h 93"/>
                <a:gd name="T10" fmla="*/ 62 w 62"/>
                <a:gd name="T11" fmla="*/ 76 h 93"/>
                <a:gd name="T12" fmla="*/ 58 w 62"/>
                <a:gd name="T13" fmla="*/ 86 h 93"/>
                <a:gd name="T14" fmla="*/ 40 w 62"/>
                <a:gd name="T15" fmla="*/ 93 h 93"/>
                <a:gd name="T16" fmla="*/ 34 w 62"/>
                <a:gd name="T17" fmla="*/ 93 h 93"/>
                <a:gd name="T18" fmla="*/ 18 w 62"/>
                <a:gd name="T19" fmla="*/ 87 h 93"/>
                <a:gd name="T20" fmla="*/ 13 w 62"/>
                <a:gd name="T21" fmla="*/ 69 h 93"/>
                <a:gd name="T22" fmla="*/ 13 w 62"/>
                <a:gd name="T23" fmla="*/ 34 h 93"/>
                <a:gd name="T24" fmla="*/ 9 w 62"/>
                <a:gd name="T25" fmla="*/ 34 h 93"/>
                <a:gd name="T26" fmla="*/ 0 w 62"/>
                <a:gd name="T27" fmla="*/ 28 h 93"/>
                <a:gd name="T28" fmla="*/ 9 w 62"/>
                <a:gd name="T29" fmla="*/ 22 h 93"/>
                <a:gd name="T30" fmla="*/ 13 w 62"/>
                <a:gd name="T31" fmla="*/ 22 h 93"/>
                <a:gd name="T32" fmla="*/ 13 w 62"/>
                <a:gd name="T33" fmla="*/ 9 h 93"/>
                <a:gd name="T34" fmla="*/ 19 w 62"/>
                <a:gd name="T35" fmla="*/ 0 h 93"/>
                <a:gd name="T36" fmla="*/ 26 w 62"/>
                <a:gd name="T37" fmla="*/ 9 h 93"/>
                <a:gd name="T38" fmla="*/ 26 w 62"/>
                <a:gd name="T39" fmla="*/ 22 h 93"/>
                <a:gd name="T40" fmla="*/ 47 w 62"/>
                <a:gd name="T41" fmla="*/ 22 h 93"/>
                <a:gd name="T42" fmla="*/ 56 w 62"/>
                <a:gd name="T43" fmla="*/ 28 h 93"/>
                <a:gd name="T44" fmla="*/ 47 w 62"/>
                <a:gd name="T45" fmla="*/ 34 h 93"/>
                <a:gd name="T46" fmla="*/ 26 w 62"/>
                <a:gd name="T47" fmla="*/ 34 h 93"/>
                <a:gd name="T48" fmla="*/ 26 w 62"/>
                <a:gd name="T49" fmla="*/ 6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2" h="93">
                  <a:moveTo>
                    <a:pt x="26" y="69"/>
                  </a:moveTo>
                  <a:cubicBezTo>
                    <a:pt x="26" y="76"/>
                    <a:pt x="25" y="80"/>
                    <a:pt x="34" y="80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6" y="80"/>
                    <a:pt x="48" y="80"/>
                    <a:pt x="49" y="75"/>
                  </a:cubicBezTo>
                  <a:cubicBezTo>
                    <a:pt x="50" y="72"/>
                    <a:pt x="53" y="69"/>
                    <a:pt x="56" y="69"/>
                  </a:cubicBezTo>
                  <a:cubicBezTo>
                    <a:pt x="59" y="69"/>
                    <a:pt x="62" y="72"/>
                    <a:pt x="62" y="76"/>
                  </a:cubicBezTo>
                  <a:cubicBezTo>
                    <a:pt x="62" y="79"/>
                    <a:pt x="60" y="84"/>
                    <a:pt x="58" y="86"/>
                  </a:cubicBezTo>
                  <a:cubicBezTo>
                    <a:pt x="53" y="92"/>
                    <a:pt x="47" y="93"/>
                    <a:pt x="40" y="93"/>
                  </a:cubicBezTo>
                  <a:cubicBezTo>
                    <a:pt x="34" y="93"/>
                    <a:pt x="34" y="93"/>
                    <a:pt x="34" y="93"/>
                  </a:cubicBezTo>
                  <a:cubicBezTo>
                    <a:pt x="28" y="93"/>
                    <a:pt x="22" y="91"/>
                    <a:pt x="18" y="87"/>
                  </a:cubicBezTo>
                  <a:cubicBezTo>
                    <a:pt x="13" y="81"/>
                    <a:pt x="13" y="76"/>
                    <a:pt x="13" y="69"/>
                  </a:cubicBezTo>
                  <a:cubicBezTo>
                    <a:pt x="13" y="34"/>
                    <a:pt x="13" y="34"/>
                    <a:pt x="13" y="34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5" y="34"/>
                    <a:pt x="0" y="33"/>
                    <a:pt x="0" y="28"/>
                  </a:cubicBezTo>
                  <a:cubicBezTo>
                    <a:pt x="0" y="22"/>
                    <a:pt x="5" y="22"/>
                    <a:pt x="9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3" y="4"/>
                    <a:pt x="14" y="0"/>
                    <a:pt x="19" y="0"/>
                  </a:cubicBezTo>
                  <a:cubicBezTo>
                    <a:pt x="25" y="0"/>
                    <a:pt x="26" y="4"/>
                    <a:pt x="26" y="9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51" y="22"/>
                    <a:pt x="56" y="22"/>
                    <a:pt x="56" y="28"/>
                  </a:cubicBezTo>
                  <a:cubicBezTo>
                    <a:pt x="56" y="33"/>
                    <a:pt x="51" y="34"/>
                    <a:pt x="47" y="34"/>
                  </a:cubicBezTo>
                  <a:cubicBezTo>
                    <a:pt x="26" y="34"/>
                    <a:pt x="26" y="34"/>
                    <a:pt x="26" y="34"/>
                  </a:cubicBezTo>
                  <a:lnTo>
                    <a:pt x="26" y="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9" name="Freeform 288"/>
            <p:cNvSpPr>
              <a:spLocks noEditPoints="1"/>
            </p:cNvSpPr>
            <p:nvPr/>
          </p:nvSpPr>
          <p:spPr bwMode="auto">
            <a:xfrm>
              <a:off x="5238" y="1120"/>
              <a:ext cx="100" cy="206"/>
            </a:xfrm>
            <a:custGeom>
              <a:avLst/>
              <a:gdLst>
                <a:gd name="T0" fmla="*/ 32 w 50"/>
                <a:gd name="T1" fmla="*/ 90 h 103"/>
                <a:gd name="T2" fmla="*/ 41 w 50"/>
                <a:gd name="T3" fmla="*/ 90 h 103"/>
                <a:gd name="T4" fmla="*/ 50 w 50"/>
                <a:gd name="T5" fmla="*/ 97 h 103"/>
                <a:gd name="T6" fmla="*/ 41 w 50"/>
                <a:gd name="T7" fmla="*/ 103 h 103"/>
                <a:gd name="T8" fmla="*/ 9 w 50"/>
                <a:gd name="T9" fmla="*/ 103 h 103"/>
                <a:gd name="T10" fmla="*/ 0 w 50"/>
                <a:gd name="T11" fmla="*/ 97 h 103"/>
                <a:gd name="T12" fmla="*/ 9 w 50"/>
                <a:gd name="T13" fmla="*/ 90 h 103"/>
                <a:gd name="T14" fmla="*/ 19 w 50"/>
                <a:gd name="T15" fmla="*/ 90 h 103"/>
                <a:gd name="T16" fmla="*/ 19 w 50"/>
                <a:gd name="T17" fmla="*/ 44 h 103"/>
                <a:gd name="T18" fmla="*/ 9 w 50"/>
                <a:gd name="T19" fmla="*/ 44 h 103"/>
                <a:gd name="T20" fmla="*/ 0 w 50"/>
                <a:gd name="T21" fmla="*/ 38 h 103"/>
                <a:gd name="T22" fmla="*/ 9 w 50"/>
                <a:gd name="T23" fmla="*/ 32 h 103"/>
                <a:gd name="T24" fmla="*/ 23 w 50"/>
                <a:gd name="T25" fmla="*/ 32 h 103"/>
                <a:gd name="T26" fmla="*/ 32 w 50"/>
                <a:gd name="T27" fmla="*/ 40 h 103"/>
                <a:gd name="T28" fmla="*/ 32 w 50"/>
                <a:gd name="T29" fmla="*/ 90 h 103"/>
                <a:gd name="T30" fmla="*/ 13 w 50"/>
                <a:gd name="T31" fmla="*/ 6 h 103"/>
                <a:gd name="T32" fmla="*/ 19 w 50"/>
                <a:gd name="T33" fmla="*/ 0 h 103"/>
                <a:gd name="T34" fmla="*/ 26 w 50"/>
                <a:gd name="T35" fmla="*/ 0 h 103"/>
                <a:gd name="T36" fmla="*/ 32 w 50"/>
                <a:gd name="T37" fmla="*/ 6 h 103"/>
                <a:gd name="T38" fmla="*/ 32 w 50"/>
                <a:gd name="T39" fmla="*/ 12 h 103"/>
                <a:gd name="T40" fmla="*/ 26 w 50"/>
                <a:gd name="T41" fmla="*/ 18 h 103"/>
                <a:gd name="T42" fmla="*/ 19 w 50"/>
                <a:gd name="T43" fmla="*/ 18 h 103"/>
                <a:gd name="T44" fmla="*/ 13 w 50"/>
                <a:gd name="T45" fmla="*/ 12 h 103"/>
                <a:gd name="T46" fmla="*/ 13 w 50"/>
                <a:gd name="T47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0" h="103">
                  <a:moveTo>
                    <a:pt x="32" y="90"/>
                  </a:moveTo>
                  <a:cubicBezTo>
                    <a:pt x="41" y="90"/>
                    <a:pt x="41" y="90"/>
                    <a:pt x="41" y="90"/>
                  </a:cubicBezTo>
                  <a:cubicBezTo>
                    <a:pt x="46" y="90"/>
                    <a:pt x="50" y="91"/>
                    <a:pt x="50" y="97"/>
                  </a:cubicBezTo>
                  <a:cubicBezTo>
                    <a:pt x="50" y="102"/>
                    <a:pt x="45" y="103"/>
                    <a:pt x="41" y="103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5" y="103"/>
                    <a:pt x="0" y="102"/>
                    <a:pt x="0" y="97"/>
                  </a:cubicBezTo>
                  <a:cubicBezTo>
                    <a:pt x="0" y="91"/>
                    <a:pt x="5" y="90"/>
                    <a:pt x="9" y="90"/>
                  </a:cubicBezTo>
                  <a:cubicBezTo>
                    <a:pt x="19" y="90"/>
                    <a:pt x="19" y="90"/>
                    <a:pt x="19" y="90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5" y="44"/>
                    <a:pt x="0" y="43"/>
                    <a:pt x="0" y="38"/>
                  </a:cubicBezTo>
                  <a:cubicBezTo>
                    <a:pt x="0" y="32"/>
                    <a:pt x="5" y="32"/>
                    <a:pt x="9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30" y="32"/>
                    <a:pt x="32" y="33"/>
                    <a:pt x="32" y="40"/>
                  </a:cubicBezTo>
                  <a:lnTo>
                    <a:pt x="32" y="90"/>
                  </a:lnTo>
                  <a:close/>
                  <a:moveTo>
                    <a:pt x="13" y="6"/>
                  </a:moveTo>
                  <a:cubicBezTo>
                    <a:pt x="13" y="1"/>
                    <a:pt x="15" y="0"/>
                    <a:pt x="19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9" y="0"/>
                    <a:pt x="32" y="1"/>
                    <a:pt x="32" y="6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6"/>
                    <a:pt x="29" y="18"/>
                    <a:pt x="26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5" y="18"/>
                    <a:pt x="13" y="16"/>
                    <a:pt x="13" y="12"/>
                  </a:cubicBezTo>
                  <a:lnTo>
                    <a:pt x="1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0" name="Freeform 289"/>
            <p:cNvSpPr>
              <a:spLocks noEditPoints="1"/>
            </p:cNvSpPr>
            <p:nvPr/>
          </p:nvSpPr>
          <p:spPr bwMode="auto">
            <a:xfrm>
              <a:off x="5390" y="1184"/>
              <a:ext cx="126" cy="142"/>
            </a:xfrm>
            <a:custGeom>
              <a:avLst/>
              <a:gdLst>
                <a:gd name="T0" fmla="*/ 0 w 63"/>
                <a:gd name="T1" fmla="*/ 23 h 71"/>
                <a:gd name="T2" fmla="*/ 8 w 63"/>
                <a:gd name="T3" fmla="*/ 7 h 71"/>
                <a:gd name="T4" fmla="*/ 26 w 63"/>
                <a:gd name="T5" fmla="*/ 0 h 71"/>
                <a:gd name="T6" fmla="*/ 36 w 63"/>
                <a:gd name="T7" fmla="*/ 0 h 71"/>
                <a:gd name="T8" fmla="*/ 54 w 63"/>
                <a:gd name="T9" fmla="*/ 7 h 71"/>
                <a:gd name="T10" fmla="*/ 63 w 63"/>
                <a:gd name="T11" fmla="*/ 23 h 71"/>
                <a:gd name="T12" fmla="*/ 63 w 63"/>
                <a:gd name="T13" fmla="*/ 47 h 71"/>
                <a:gd name="T14" fmla="*/ 54 w 63"/>
                <a:gd name="T15" fmla="*/ 64 h 71"/>
                <a:gd name="T16" fmla="*/ 36 w 63"/>
                <a:gd name="T17" fmla="*/ 71 h 71"/>
                <a:gd name="T18" fmla="*/ 26 w 63"/>
                <a:gd name="T19" fmla="*/ 71 h 71"/>
                <a:gd name="T20" fmla="*/ 9 w 63"/>
                <a:gd name="T21" fmla="*/ 64 h 71"/>
                <a:gd name="T22" fmla="*/ 0 w 63"/>
                <a:gd name="T23" fmla="*/ 47 h 71"/>
                <a:gd name="T24" fmla="*/ 0 w 63"/>
                <a:gd name="T25" fmla="*/ 23 h 71"/>
                <a:gd name="T26" fmla="*/ 13 w 63"/>
                <a:gd name="T27" fmla="*/ 47 h 71"/>
                <a:gd name="T28" fmla="*/ 18 w 63"/>
                <a:gd name="T29" fmla="*/ 55 h 71"/>
                <a:gd name="T30" fmla="*/ 26 w 63"/>
                <a:gd name="T31" fmla="*/ 58 h 71"/>
                <a:gd name="T32" fmla="*/ 36 w 63"/>
                <a:gd name="T33" fmla="*/ 58 h 71"/>
                <a:gd name="T34" fmla="*/ 45 w 63"/>
                <a:gd name="T35" fmla="*/ 55 h 71"/>
                <a:gd name="T36" fmla="*/ 50 w 63"/>
                <a:gd name="T37" fmla="*/ 47 h 71"/>
                <a:gd name="T38" fmla="*/ 50 w 63"/>
                <a:gd name="T39" fmla="*/ 23 h 71"/>
                <a:gd name="T40" fmla="*/ 45 w 63"/>
                <a:gd name="T41" fmla="*/ 16 h 71"/>
                <a:gd name="T42" fmla="*/ 36 w 63"/>
                <a:gd name="T43" fmla="*/ 12 h 71"/>
                <a:gd name="T44" fmla="*/ 26 w 63"/>
                <a:gd name="T45" fmla="*/ 12 h 71"/>
                <a:gd name="T46" fmla="*/ 18 w 63"/>
                <a:gd name="T47" fmla="*/ 16 h 71"/>
                <a:gd name="T48" fmla="*/ 13 w 63"/>
                <a:gd name="T49" fmla="*/ 23 h 71"/>
                <a:gd name="T50" fmla="*/ 13 w 63"/>
                <a:gd name="T51" fmla="*/ 4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3" h="71">
                  <a:moveTo>
                    <a:pt x="0" y="23"/>
                  </a:moveTo>
                  <a:cubicBezTo>
                    <a:pt x="0" y="15"/>
                    <a:pt x="2" y="12"/>
                    <a:pt x="8" y="7"/>
                  </a:cubicBezTo>
                  <a:cubicBezTo>
                    <a:pt x="15" y="1"/>
                    <a:pt x="18" y="0"/>
                    <a:pt x="26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5" y="0"/>
                    <a:pt x="48" y="1"/>
                    <a:pt x="54" y="7"/>
                  </a:cubicBezTo>
                  <a:cubicBezTo>
                    <a:pt x="61" y="12"/>
                    <a:pt x="63" y="15"/>
                    <a:pt x="63" y="23"/>
                  </a:cubicBezTo>
                  <a:cubicBezTo>
                    <a:pt x="63" y="47"/>
                    <a:pt x="63" y="47"/>
                    <a:pt x="63" y="47"/>
                  </a:cubicBezTo>
                  <a:cubicBezTo>
                    <a:pt x="63" y="56"/>
                    <a:pt x="60" y="59"/>
                    <a:pt x="54" y="64"/>
                  </a:cubicBezTo>
                  <a:cubicBezTo>
                    <a:pt x="47" y="70"/>
                    <a:pt x="45" y="71"/>
                    <a:pt x="36" y="71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18" y="71"/>
                    <a:pt x="16" y="70"/>
                    <a:pt x="9" y="64"/>
                  </a:cubicBezTo>
                  <a:cubicBezTo>
                    <a:pt x="2" y="59"/>
                    <a:pt x="0" y="56"/>
                    <a:pt x="0" y="47"/>
                  </a:cubicBezTo>
                  <a:lnTo>
                    <a:pt x="0" y="23"/>
                  </a:lnTo>
                  <a:close/>
                  <a:moveTo>
                    <a:pt x="13" y="47"/>
                  </a:moveTo>
                  <a:cubicBezTo>
                    <a:pt x="13" y="50"/>
                    <a:pt x="14" y="52"/>
                    <a:pt x="18" y="55"/>
                  </a:cubicBezTo>
                  <a:cubicBezTo>
                    <a:pt x="20" y="57"/>
                    <a:pt x="22" y="58"/>
                    <a:pt x="26" y="58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40" y="58"/>
                    <a:pt x="42" y="57"/>
                    <a:pt x="45" y="55"/>
                  </a:cubicBezTo>
                  <a:cubicBezTo>
                    <a:pt x="49" y="52"/>
                    <a:pt x="50" y="50"/>
                    <a:pt x="50" y="47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50" y="21"/>
                    <a:pt x="49" y="19"/>
                    <a:pt x="45" y="16"/>
                  </a:cubicBezTo>
                  <a:cubicBezTo>
                    <a:pt x="42" y="13"/>
                    <a:pt x="40" y="12"/>
                    <a:pt x="36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12"/>
                    <a:pt x="20" y="13"/>
                    <a:pt x="18" y="16"/>
                  </a:cubicBezTo>
                  <a:cubicBezTo>
                    <a:pt x="14" y="19"/>
                    <a:pt x="13" y="21"/>
                    <a:pt x="13" y="23"/>
                  </a:cubicBezTo>
                  <a:lnTo>
                    <a:pt x="13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1" name="Freeform 290"/>
            <p:cNvSpPr>
              <a:spLocks/>
            </p:cNvSpPr>
            <p:nvPr/>
          </p:nvSpPr>
          <p:spPr bwMode="auto">
            <a:xfrm>
              <a:off x="5554" y="1184"/>
              <a:ext cx="127" cy="142"/>
            </a:xfrm>
            <a:custGeom>
              <a:avLst/>
              <a:gdLst>
                <a:gd name="T0" fmla="*/ 13 w 63"/>
                <a:gd name="T1" fmla="*/ 25 h 71"/>
                <a:gd name="T2" fmla="*/ 13 w 63"/>
                <a:gd name="T3" fmla="*/ 62 h 71"/>
                <a:gd name="T4" fmla="*/ 7 w 63"/>
                <a:gd name="T5" fmla="*/ 71 h 71"/>
                <a:gd name="T6" fmla="*/ 0 w 63"/>
                <a:gd name="T7" fmla="*/ 62 h 71"/>
                <a:gd name="T8" fmla="*/ 0 w 63"/>
                <a:gd name="T9" fmla="*/ 9 h 71"/>
                <a:gd name="T10" fmla="*/ 7 w 63"/>
                <a:gd name="T11" fmla="*/ 0 h 71"/>
                <a:gd name="T12" fmla="*/ 13 w 63"/>
                <a:gd name="T13" fmla="*/ 9 h 71"/>
                <a:gd name="T14" fmla="*/ 13 w 63"/>
                <a:gd name="T15" fmla="*/ 10 h 71"/>
                <a:gd name="T16" fmla="*/ 13 w 63"/>
                <a:gd name="T17" fmla="*/ 11 h 71"/>
                <a:gd name="T18" fmla="*/ 23 w 63"/>
                <a:gd name="T19" fmla="*/ 4 h 71"/>
                <a:gd name="T20" fmla="*/ 34 w 63"/>
                <a:gd name="T21" fmla="*/ 0 h 71"/>
                <a:gd name="T22" fmla="*/ 44 w 63"/>
                <a:gd name="T23" fmla="*/ 0 h 71"/>
                <a:gd name="T24" fmla="*/ 56 w 63"/>
                <a:gd name="T25" fmla="*/ 4 h 71"/>
                <a:gd name="T26" fmla="*/ 61 w 63"/>
                <a:gd name="T27" fmla="*/ 21 h 71"/>
                <a:gd name="T28" fmla="*/ 63 w 63"/>
                <a:gd name="T29" fmla="*/ 61 h 71"/>
                <a:gd name="T30" fmla="*/ 56 w 63"/>
                <a:gd name="T31" fmla="*/ 71 h 71"/>
                <a:gd name="T32" fmla="*/ 50 w 63"/>
                <a:gd name="T33" fmla="*/ 62 h 71"/>
                <a:gd name="T34" fmla="*/ 49 w 63"/>
                <a:gd name="T35" fmla="*/ 23 h 71"/>
                <a:gd name="T36" fmla="*/ 40 w 63"/>
                <a:gd name="T37" fmla="*/ 12 h 71"/>
                <a:gd name="T38" fmla="*/ 36 w 63"/>
                <a:gd name="T39" fmla="*/ 12 h 71"/>
                <a:gd name="T40" fmla="*/ 32 w 63"/>
                <a:gd name="T41" fmla="*/ 13 h 71"/>
                <a:gd name="T42" fmla="*/ 13 w 63"/>
                <a:gd name="T43" fmla="*/ 25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3" h="71">
                  <a:moveTo>
                    <a:pt x="13" y="25"/>
                  </a:moveTo>
                  <a:cubicBezTo>
                    <a:pt x="13" y="62"/>
                    <a:pt x="13" y="62"/>
                    <a:pt x="13" y="62"/>
                  </a:cubicBezTo>
                  <a:cubicBezTo>
                    <a:pt x="13" y="67"/>
                    <a:pt x="12" y="71"/>
                    <a:pt x="7" y="71"/>
                  </a:cubicBezTo>
                  <a:cubicBezTo>
                    <a:pt x="1" y="71"/>
                    <a:pt x="0" y="67"/>
                    <a:pt x="0" y="6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1" y="0"/>
                    <a:pt x="7" y="0"/>
                  </a:cubicBezTo>
                  <a:cubicBezTo>
                    <a:pt x="12" y="0"/>
                    <a:pt x="13" y="4"/>
                    <a:pt x="13" y="9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7" y="2"/>
                    <a:pt x="30" y="0"/>
                    <a:pt x="34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2" y="1"/>
                    <a:pt x="56" y="4"/>
                  </a:cubicBezTo>
                  <a:cubicBezTo>
                    <a:pt x="61" y="9"/>
                    <a:pt x="61" y="14"/>
                    <a:pt x="61" y="21"/>
                  </a:cubicBezTo>
                  <a:cubicBezTo>
                    <a:pt x="63" y="61"/>
                    <a:pt x="63" y="61"/>
                    <a:pt x="63" y="61"/>
                  </a:cubicBezTo>
                  <a:cubicBezTo>
                    <a:pt x="63" y="66"/>
                    <a:pt x="62" y="71"/>
                    <a:pt x="56" y="71"/>
                  </a:cubicBezTo>
                  <a:cubicBezTo>
                    <a:pt x="51" y="71"/>
                    <a:pt x="50" y="67"/>
                    <a:pt x="50" y="62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8" y="15"/>
                    <a:pt x="48" y="12"/>
                    <a:pt x="40" y="12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5" y="12"/>
                    <a:pt x="33" y="13"/>
                    <a:pt x="32" y="13"/>
                  </a:cubicBezTo>
                  <a:lnTo>
                    <a:pt x="13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2" name="Freeform 291"/>
            <p:cNvSpPr>
              <a:spLocks/>
            </p:cNvSpPr>
            <p:nvPr/>
          </p:nvSpPr>
          <p:spPr bwMode="auto">
            <a:xfrm>
              <a:off x="5721" y="1184"/>
              <a:ext cx="124" cy="142"/>
            </a:xfrm>
            <a:custGeom>
              <a:avLst/>
              <a:gdLst>
                <a:gd name="T0" fmla="*/ 21 w 62"/>
                <a:gd name="T1" fmla="*/ 12 h 71"/>
                <a:gd name="T2" fmla="*/ 14 w 62"/>
                <a:gd name="T3" fmla="*/ 16 h 71"/>
                <a:gd name="T4" fmla="*/ 18 w 62"/>
                <a:gd name="T5" fmla="*/ 19 h 71"/>
                <a:gd name="T6" fmla="*/ 49 w 62"/>
                <a:gd name="T7" fmla="*/ 34 h 71"/>
                <a:gd name="T8" fmla="*/ 62 w 62"/>
                <a:gd name="T9" fmla="*/ 52 h 71"/>
                <a:gd name="T10" fmla="*/ 41 w 62"/>
                <a:gd name="T11" fmla="*/ 71 h 71"/>
                <a:gd name="T12" fmla="*/ 21 w 62"/>
                <a:gd name="T13" fmla="*/ 71 h 71"/>
                <a:gd name="T14" fmla="*/ 5 w 62"/>
                <a:gd name="T15" fmla="*/ 67 h 71"/>
                <a:gd name="T16" fmla="*/ 0 w 62"/>
                <a:gd name="T17" fmla="*/ 59 h 71"/>
                <a:gd name="T18" fmla="*/ 6 w 62"/>
                <a:gd name="T19" fmla="*/ 53 h 71"/>
                <a:gd name="T20" fmla="*/ 11 w 62"/>
                <a:gd name="T21" fmla="*/ 55 h 71"/>
                <a:gd name="T22" fmla="*/ 21 w 62"/>
                <a:gd name="T23" fmla="*/ 58 h 71"/>
                <a:gd name="T24" fmla="*/ 38 w 62"/>
                <a:gd name="T25" fmla="*/ 58 h 71"/>
                <a:gd name="T26" fmla="*/ 49 w 62"/>
                <a:gd name="T27" fmla="*/ 51 h 71"/>
                <a:gd name="T28" fmla="*/ 42 w 62"/>
                <a:gd name="T29" fmla="*/ 45 h 71"/>
                <a:gd name="T30" fmla="*/ 13 w 62"/>
                <a:gd name="T31" fmla="*/ 31 h 71"/>
                <a:gd name="T32" fmla="*/ 1 w 62"/>
                <a:gd name="T33" fmla="*/ 16 h 71"/>
                <a:gd name="T34" fmla="*/ 19 w 62"/>
                <a:gd name="T35" fmla="*/ 0 h 71"/>
                <a:gd name="T36" fmla="*/ 41 w 62"/>
                <a:gd name="T37" fmla="*/ 0 h 71"/>
                <a:gd name="T38" fmla="*/ 55 w 62"/>
                <a:gd name="T39" fmla="*/ 4 h 71"/>
                <a:gd name="T40" fmla="*/ 60 w 62"/>
                <a:gd name="T41" fmla="*/ 11 h 71"/>
                <a:gd name="T42" fmla="*/ 54 w 62"/>
                <a:gd name="T43" fmla="*/ 17 h 71"/>
                <a:gd name="T44" fmla="*/ 48 w 62"/>
                <a:gd name="T45" fmla="*/ 15 h 71"/>
                <a:gd name="T46" fmla="*/ 41 w 62"/>
                <a:gd name="T47" fmla="*/ 12 h 71"/>
                <a:gd name="T48" fmla="*/ 21 w 62"/>
                <a:gd name="T49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2" h="71">
                  <a:moveTo>
                    <a:pt x="21" y="12"/>
                  </a:moveTo>
                  <a:cubicBezTo>
                    <a:pt x="19" y="12"/>
                    <a:pt x="14" y="12"/>
                    <a:pt x="14" y="16"/>
                  </a:cubicBezTo>
                  <a:cubicBezTo>
                    <a:pt x="14" y="18"/>
                    <a:pt x="16" y="19"/>
                    <a:pt x="18" y="19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8" y="38"/>
                    <a:pt x="62" y="43"/>
                    <a:pt x="62" y="52"/>
                  </a:cubicBezTo>
                  <a:cubicBezTo>
                    <a:pt x="62" y="65"/>
                    <a:pt x="53" y="71"/>
                    <a:pt x="41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5" y="71"/>
                    <a:pt x="10" y="71"/>
                    <a:pt x="5" y="67"/>
                  </a:cubicBezTo>
                  <a:cubicBezTo>
                    <a:pt x="3" y="65"/>
                    <a:pt x="0" y="63"/>
                    <a:pt x="0" y="59"/>
                  </a:cubicBezTo>
                  <a:cubicBezTo>
                    <a:pt x="0" y="56"/>
                    <a:pt x="3" y="53"/>
                    <a:pt x="6" y="53"/>
                  </a:cubicBezTo>
                  <a:cubicBezTo>
                    <a:pt x="8" y="53"/>
                    <a:pt x="10" y="54"/>
                    <a:pt x="11" y="55"/>
                  </a:cubicBezTo>
                  <a:cubicBezTo>
                    <a:pt x="13" y="58"/>
                    <a:pt x="17" y="58"/>
                    <a:pt x="21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43" y="58"/>
                    <a:pt x="49" y="59"/>
                    <a:pt x="49" y="51"/>
                  </a:cubicBezTo>
                  <a:cubicBezTo>
                    <a:pt x="49" y="48"/>
                    <a:pt x="45" y="46"/>
                    <a:pt x="42" y="45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5" y="28"/>
                    <a:pt x="1" y="24"/>
                    <a:pt x="1" y="16"/>
                  </a:cubicBezTo>
                  <a:cubicBezTo>
                    <a:pt x="1" y="6"/>
                    <a:pt x="9" y="0"/>
                    <a:pt x="19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8" y="0"/>
                    <a:pt x="51" y="0"/>
                    <a:pt x="55" y="4"/>
                  </a:cubicBezTo>
                  <a:cubicBezTo>
                    <a:pt x="58" y="6"/>
                    <a:pt x="60" y="7"/>
                    <a:pt x="60" y="11"/>
                  </a:cubicBezTo>
                  <a:cubicBezTo>
                    <a:pt x="60" y="15"/>
                    <a:pt x="57" y="17"/>
                    <a:pt x="54" y="17"/>
                  </a:cubicBezTo>
                  <a:cubicBezTo>
                    <a:pt x="51" y="17"/>
                    <a:pt x="50" y="16"/>
                    <a:pt x="48" y="15"/>
                  </a:cubicBezTo>
                  <a:cubicBezTo>
                    <a:pt x="46" y="12"/>
                    <a:pt x="44" y="12"/>
                    <a:pt x="41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72" name="Titel 70"/>
          <p:cNvSpPr>
            <a:spLocks noGrp="1"/>
          </p:cNvSpPr>
          <p:nvPr>
            <p:ph type="title" hasCustomPrompt="1"/>
          </p:nvPr>
        </p:nvSpPr>
        <p:spPr>
          <a:xfrm>
            <a:off x="609601" y="3310784"/>
            <a:ext cx="9472612" cy="146118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45413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=""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43"/>
          <p:cNvGrpSpPr>
            <a:grpSpLocks noChangeAspect="1"/>
          </p:cNvGrpSpPr>
          <p:nvPr userDrawn="1"/>
        </p:nvGrpSpPr>
        <p:grpSpPr bwMode="auto">
          <a:xfrm>
            <a:off x="-1" y="-4948"/>
            <a:ext cx="10691842" cy="8016431"/>
            <a:chOff x="-7" y="-5"/>
            <a:chExt cx="6755" cy="5065"/>
          </a:xfrm>
        </p:grpSpPr>
        <p:sp>
          <p:nvSpPr>
            <p:cNvPr id="6" name="AutoShape 242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6740" cy="5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7" name="Picture 24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" y="1395"/>
              <a:ext cx="3664" cy="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4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6" y="834"/>
              <a:ext cx="3102" cy="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46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" y="-5"/>
              <a:ext cx="3664" cy="1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24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6" y="-5"/>
              <a:ext cx="3102" cy="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feld 53"/>
          <p:cNvSpPr txBox="1">
            <a:spLocks noChangeAspect="1"/>
          </p:cNvSpPr>
          <p:nvPr userDrawn="1"/>
        </p:nvSpPr>
        <p:spPr>
          <a:xfrm>
            <a:off x="3617907" y="2811751"/>
            <a:ext cx="3443828" cy="151200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9400" kern="1200" dirty="0" smtClean="0">
                <a:solidFill>
                  <a:schemeClr val="bg1"/>
                </a:solidFill>
                <a:latin typeface="Cambria" panose="02040503050406030204" pitchFamily="18" charset="0"/>
                <a:ea typeface="+mj-ea"/>
                <a:cs typeface="+mj-cs"/>
              </a:rPr>
              <a:t>Danke</a:t>
            </a:r>
            <a:endParaRPr lang="de-DE" sz="9400" kern="1200" dirty="0">
              <a:solidFill>
                <a:schemeClr val="bg1"/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55" name="Textfeld 54"/>
          <p:cNvSpPr txBox="1"/>
          <p:nvPr userDrawn="1"/>
        </p:nvSpPr>
        <p:spPr>
          <a:xfrm>
            <a:off x="7372235" y="5697086"/>
            <a:ext cx="3034145" cy="1564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400"/>
              </a:lnSpc>
              <a:spcAft>
                <a:spcPts val="1800"/>
              </a:spcAft>
            </a:pP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SYNTEGRIS INFORMATION SOLUTIONS GMBH</a:t>
            </a:r>
            <a:b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HERMANNSTRASSE 54-56</a:t>
            </a:r>
            <a:b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63263 NEU-ISENBURG</a:t>
            </a:r>
          </a:p>
          <a:p>
            <a:pPr algn="r">
              <a:lnSpc>
                <a:spcPts val="1400"/>
              </a:lnSpc>
              <a:spcAft>
                <a:spcPts val="1800"/>
              </a:spcAft>
            </a:pP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FON    (06102) 29 86 68</a:t>
            </a:r>
            <a:b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FAX    (06102) 55 88 06</a:t>
            </a:r>
            <a:b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INFO@SYNTEGRIS.DE</a:t>
            </a:r>
            <a:br>
              <a:rPr lang="de-DE" sz="1000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de-DE" sz="1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SYNTEGRIS.DE</a:t>
            </a:r>
            <a:endParaRPr lang="de-DE" sz="10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892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Inhaltsplatzhalter 5"/>
          <p:cNvSpPr>
            <a:spLocks noGrp="1"/>
          </p:cNvSpPr>
          <p:nvPr>
            <p:ph sz="quarter" idx="11" hasCustomPrompt="1"/>
          </p:nvPr>
        </p:nvSpPr>
        <p:spPr>
          <a:xfrm>
            <a:off x="392112" y="294492"/>
            <a:ext cx="7608887" cy="591909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lnSpc>
                <a:spcPct val="90000"/>
              </a:lnSpc>
              <a:defRPr sz="4000" b="1" i="1">
                <a:latin typeface="Cambria" panose="02040503050406030204" pitchFamily="18" charset="0"/>
              </a:defRPr>
            </a:lvl1pPr>
          </a:lstStyle>
          <a:p>
            <a:pPr lvl="0"/>
            <a:r>
              <a:rPr lang="de-DE" dirty="0" smtClean="0"/>
              <a:t>Folientitelthema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>
          <a:xfrm>
            <a:off x="388069" y="1451499"/>
            <a:ext cx="9849344" cy="32778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err="1" smtClean="0"/>
              <a:t>UnterüberschrifT</a:t>
            </a:r>
            <a:endParaRPr lang="de-DE" dirty="0"/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400768" y="1824020"/>
            <a:ext cx="9849343" cy="4170372"/>
          </a:xfrm>
        </p:spPr>
        <p:txBody>
          <a:bodyPr/>
          <a:lstStyle/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2701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Text+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Inhaltsplatzhalter 5"/>
          <p:cNvSpPr>
            <a:spLocks noGrp="1"/>
          </p:cNvSpPr>
          <p:nvPr>
            <p:ph sz="quarter" idx="11" hasCustomPrompt="1"/>
          </p:nvPr>
        </p:nvSpPr>
        <p:spPr>
          <a:xfrm>
            <a:off x="392112" y="294492"/>
            <a:ext cx="7608887" cy="591909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lnSpc>
                <a:spcPct val="90000"/>
              </a:lnSpc>
              <a:defRPr sz="4000" b="1" i="1">
                <a:latin typeface="Cambria" panose="02040503050406030204" pitchFamily="18" charset="0"/>
              </a:defRPr>
            </a:lvl1pPr>
          </a:lstStyle>
          <a:p>
            <a:pPr lvl="0"/>
            <a:r>
              <a:rPr lang="de-DE" dirty="0" smtClean="0"/>
              <a:t>Folientitelthema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>
          <a:xfrm>
            <a:off x="5181600" y="1451499"/>
            <a:ext cx="5055812" cy="32778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err="1" smtClean="0"/>
              <a:t>UnterüberschrifT</a:t>
            </a:r>
            <a:endParaRPr lang="de-DE" dirty="0"/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5181600" y="1824020"/>
            <a:ext cx="5068511" cy="513217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.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4"/>
          </p:nvPr>
        </p:nvSpPr>
        <p:spPr>
          <a:xfrm>
            <a:off x="495300" y="1529255"/>
            <a:ext cx="4100513" cy="5426939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303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3310784"/>
            <a:ext cx="9221689" cy="1461188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de-DE" dirty="0" smtClean="0"/>
              <a:t>Folientitel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7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</p:sldLayoutIdLst>
  <p:timing>
    <p:tnLst>
      <p:par>
        <p:cTn id="1" dur="indefinite" restart="never" nodeType="tmRoot"/>
      </p:par>
    </p:tnLst>
  </p:timing>
  <p:txStyles>
    <p:titleStyle>
      <a:lvl1pPr algn="ctr" defTabSz="1007943" rtl="0" eaLnBrk="1" latinLnBrk="0" hangingPunct="1">
        <a:lnSpc>
          <a:spcPct val="90000"/>
        </a:lnSpc>
        <a:spcBef>
          <a:spcPct val="0"/>
        </a:spcBef>
        <a:buNone/>
        <a:defRPr sz="9400" kern="1200">
          <a:solidFill>
            <a:schemeClr val="bg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/>
        </p:nvSpPr>
        <p:spPr>
          <a:xfrm>
            <a:off x="1249364" y="7281862"/>
            <a:ext cx="9445625" cy="277982"/>
          </a:xfrm>
          <a:prstGeom prst="rect">
            <a:avLst/>
          </a:prstGeom>
          <a:gradFill>
            <a:gsLst>
              <a:gs pos="0">
                <a:srgbClr val="FFFFFF"/>
              </a:gs>
              <a:gs pos="46100">
                <a:srgbClr val="3A70AD"/>
              </a:gs>
              <a:gs pos="100000">
                <a:srgbClr val="24508B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41"/>
          <p:cNvSpPr>
            <a:spLocks noChangeArrowheads="1"/>
          </p:cNvSpPr>
          <p:nvPr/>
        </p:nvSpPr>
        <p:spPr bwMode="auto">
          <a:xfrm>
            <a:off x="7975600" y="7353300"/>
            <a:ext cx="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7764463" y="7346157"/>
            <a:ext cx="2693988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</a:rPr>
              <a:t>© SYNTEGRIS INFORMATION SOLUTIONS GMBH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152400" y="7267573"/>
            <a:ext cx="893763" cy="241300"/>
            <a:chOff x="152400" y="7286625"/>
            <a:chExt cx="893763" cy="241300"/>
          </a:xfrm>
        </p:grpSpPr>
        <p:sp>
          <p:nvSpPr>
            <p:cNvPr id="19" name="Freeform 49"/>
            <p:cNvSpPr>
              <a:spLocks noEditPoints="1"/>
            </p:cNvSpPr>
            <p:nvPr userDrawn="1"/>
          </p:nvSpPr>
          <p:spPr bwMode="auto">
            <a:xfrm>
              <a:off x="619125" y="7362825"/>
              <a:ext cx="95250" cy="123825"/>
            </a:xfrm>
            <a:custGeom>
              <a:avLst/>
              <a:gdLst>
                <a:gd name="T0" fmla="*/ 30 w 30"/>
                <a:gd name="T1" fmla="*/ 27 h 39"/>
                <a:gd name="T2" fmla="*/ 30 w 30"/>
                <a:gd name="T3" fmla="*/ 0 h 39"/>
                <a:gd name="T4" fmla="*/ 20 w 30"/>
                <a:gd name="T5" fmla="*/ 0 h 39"/>
                <a:gd name="T6" fmla="*/ 20 w 30"/>
                <a:gd name="T7" fmla="*/ 5 h 39"/>
                <a:gd name="T8" fmla="*/ 16 w 30"/>
                <a:gd name="T9" fmla="*/ 1 h 39"/>
                <a:gd name="T10" fmla="*/ 11 w 30"/>
                <a:gd name="T11" fmla="*/ 0 h 39"/>
                <a:gd name="T12" fmla="*/ 5 w 30"/>
                <a:gd name="T13" fmla="*/ 2 h 39"/>
                <a:gd name="T14" fmla="*/ 3 w 30"/>
                <a:gd name="T15" fmla="*/ 3 h 39"/>
                <a:gd name="T16" fmla="*/ 0 w 30"/>
                <a:gd name="T17" fmla="*/ 13 h 39"/>
                <a:gd name="T18" fmla="*/ 0 w 30"/>
                <a:gd name="T19" fmla="*/ 16 h 39"/>
                <a:gd name="T20" fmla="*/ 1 w 30"/>
                <a:gd name="T21" fmla="*/ 19 h 39"/>
                <a:gd name="T22" fmla="*/ 2 w 30"/>
                <a:gd name="T23" fmla="*/ 22 h 39"/>
                <a:gd name="T24" fmla="*/ 5 w 30"/>
                <a:gd name="T25" fmla="*/ 25 h 39"/>
                <a:gd name="T26" fmla="*/ 11 w 30"/>
                <a:gd name="T27" fmla="*/ 27 h 39"/>
                <a:gd name="T28" fmla="*/ 16 w 30"/>
                <a:gd name="T29" fmla="*/ 26 h 39"/>
                <a:gd name="T30" fmla="*/ 20 w 30"/>
                <a:gd name="T31" fmla="*/ 23 h 39"/>
                <a:gd name="T32" fmla="*/ 20 w 30"/>
                <a:gd name="T33" fmla="*/ 27 h 39"/>
                <a:gd name="T34" fmla="*/ 18 w 30"/>
                <a:gd name="T35" fmla="*/ 32 h 39"/>
                <a:gd name="T36" fmla="*/ 15 w 30"/>
                <a:gd name="T37" fmla="*/ 33 h 39"/>
                <a:gd name="T38" fmla="*/ 12 w 30"/>
                <a:gd name="T39" fmla="*/ 32 h 39"/>
                <a:gd name="T40" fmla="*/ 11 w 30"/>
                <a:gd name="T41" fmla="*/ 30 h 39"/>
                <a:gd name="T42" fmla="*/ 1 w 30"/>
                <a:gd name="T43" fmla="*/ 29 h 39"/>
                <a:gd name="T44" fmla="*/ 1 w 30"/>
                <a:gd name="T45" fmla="*/ 30 h 39"/>
                <a:gd name="T46" fmla="*/ 4 w 30"/>
                <a:gd name="T47" fmla="*/ 37 h 39"/>
                <a:gd name="T48" fmla="*/ 15 w 30"/>
                <a:gd name="T49" fmla="*/ 39 h 39"/>
                <a:gd name="T50" fmla="*/ 22 w 30"/>
                <a:gd name="T51" fmla="*/ 39 h 39"/>
                <a:gd name="T52" fmla="*/ 26 w 30"/>
                <a:gd name="T53" fmla="*/ 37 h 39"/>
                <a:gd name="T54" fmla="*/ 29 w 30"/>
                <a:gd name="T55" fmla="*/ 33 h 39"/>
                <a:gd name="T56" fmla="*/ 30 w 30"/>
                <a:gd name="T57" fmla="*/ 28 h 39"/>
                <a:gd name="T58" fmla="*/ 30 w 30"/>
                <a:gd name="T59" fmla="*/ 27 h 39"/>
                <a:gd name="T60" fmla="*/ 18 w 30"/>
                <a:gd name="T61" fmla="*/ 18 h 39"/>
                <a:gd name="T62" fmla="*/ 15 w 30"/>
                <a:gd name="T63" fmla="*/ 20 h 39"/>
                <a:gd name="T64" fmla="*/ 12 w 30"/>
                <a:gd name="T65" fmla="*/ 18 h 39"/>
                <a:gd name="T66" fmla="*/ 10 w 30"/>
                <a:gd name="T67" fmla="*/ 14 h 39"/>
                <a:gd name="T68" fmla="*/ 12 w 30"/>
                <a:gd name="T69" fmla="*/ 9 h 39"/>
                <a:gd name="T70" fmla="*/ 15 w 30"/>
                <a:gd name="T71" fmla="*/ 8 h 39"/>
                <a:gd name="T72" fmla="*/ 18 w 30"/>
                <a:gd name="T73" fmla="*/ 9 h 39"/>
                <a:gd name="T74" fmla="*/ 20 w 30"/>
                <a:gd name="T75" fmla="*/ 14 h 39"/>
                <a:gd name="T76" fmla="*/ 18 w 30"/>
                <a:gd name="T77" fmla="*/ 1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" h="39">
                  <a:moveTo>
                    <a:pt x="30" y="27"/>
                  </a:moveTo>
                  <a:cubicBezTo>
                    <a:pt x="30" y="0"/>
                    <a:pt x="30" y="0"/>
                    <a:pt x="3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19" y="3"/>
                    <a:pt x="18" y="2"/>
                    <a:pt x="16" y="1"/>
                  </a:cubicBezTo>
                  <a:cubicBezTo>
                    <a:pt x="15" y="0"/>
                    <a:pt x="13" y="0"/>
                    <a:pt x="11" y="0"/>
                  </a:cubicBezTo>
                  <a:cubicBezTo>
                    <a:pt x="9" y="0"/>
                    <a:pt x="7" y="0"/>
                    <a:pt x="5" y="2"/>
                  </a:cubicBezTo>
                  <a:cubicBezTo>
                    <a:pt x="4" y="2"/>
                    <a:pt x="3" y="3"/>
                    <a:pt x="3" y="3"/>
                  </a:cubicBezTo>
                  <a:cubicBezTo>
                    <a:pt x="1" y="6"/>
                    <a:pt x="0" y="9"/>
                    <a:pt x="0" y="13"/>
                  </a:cubicBezTo>
                  <a:cubicBezTo>
                    <a:pt x="0" y="14"/>
                    <a:pt x="0" y="15"/>
                    <a:pt x="0" y="16"/>
                  </a:cubicBezTo>
                  <a:cubicBezTo>
                    <a:pt x="0" y="17"/>
                    <a:pt x="0" y="18"/>
                    <a:pt x="1" y="19"/>
                  </a:cubicBezTo>
                  <a:cubicBezTo>
                    <a:pt x="1" y="20"/>
                    <a:pt x="2" y="21"/>
                    <a:pt x="2" y="22"/>
                  </a:cubicBezTo>
                  <a:cubicBezTo>
                    <a:pt x="3" y="24"/>
                    <a:pt x="4" y="25"/>
                    <a:pt x="5" y="25"/>
                  </a:cubicBezTo>
                  <a:cubicBezTo>
                    <a:pt x="7" y="27"/>
                    <a:pt x="9" y="27"/>
                    <a:pt x="11" y="27"/>
                  </a:cubicBezTo>
                  <a:cubicBezTo>
                    <a:pt x="13" y="27"/>
                    <a:pt x="15" y="27"/>
                    <a:pt x="16" y="26"/>
                  </a:cubicBezTo>
                  <a:cubicBezTo>
                    <a:pt x="17" y="25"/>
                    <a:pt x="19" y="24"/>
                    <a:pt x="20" y="23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0" y="29"/>
                    <a:pt x="19" y="31"/>
                    <a:pt x="18" y="32"/>
                  </a:cubicBezTo>
                  <a:cubicBezTo>
                    <a:pt x="18" y="32"/>
                    <a:pt x="17" y="33"/>
                    <a:pt x="15" y="33"/>
                  </a:cubicBezTo>
                  <a:cubicBezTo>
                    <a:pt x="14" y="33"/>
                    <a:pt x="13" y="32"/>
                    <a:pt x="12" y="32"/>
                  </a:cubicBezTo>
                  <a:cubicBezTo>
                    <a:pt x="12" y="32"/>
                    <a:pt x="11" y="31"/>
                    <a:pt x="11" y="30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1" y="30"/>
                    <a:pt x="1" y="30"/>
                  </a:cubicBezTo>
                  <a:cubicBezTo>
                    <a:pt x="1" y="33"/>
                    <a:pt x="2" y="35"/>
                    <a:pt x="4" y="37"/>
                  </a:cubicBezTo>
                  <a:cubicBezTo>
                    <a:pt x="6" y="39"/>
                    <a:pt x="10" y="39"/>
                    <a:pt x="15" y="39"/>
                  </a:cubicBezTo>
                  <a:cubicBezTo>
                    <a:pt x="18" y="39"/>
                    <a:pt x="20" y="39"/>
                    <a:pt x="22" y="39"/>
                  </a:cubicBezTo>
                  <a:cubicBezTo>
                    <a:pt x="23" y="38"/>
                    <a:pt x="25" y="38"/>
                    <a:pt x="26" y="37"/>
                  </a:cubicBezTo>
                  <a:cubicBezTo>
                    <a:pt x="27" y="36"/>
                    <a:pt x="28" y="34"/>
                    <a:pt x="29" y="33"/>
                  </a:cubicBezTo>
                  <a:cubicBezTo>
                    <a:pt x="30" y="31"/>
                    <a:pt x="30" y="30"/>
                    <a:pt x="30" y="28"/>
                  </a:cubicBezTo>
                  <a:lnTo>
                    <a:pt x="30" y="27"/>
                  </a:lnTo>
                  <a:close/>
                  <a:moveTo>
                    <a:pt x="18" y="18"/>
                  </a:moveTo>
                  <a:cubicBezTo>
                    <a:pt x="17" y="19"/>
                    <a:pt x="16" y="20"/>
                    <a:pt x="15" y="20"/>
                  </a:cubicBezTo>
                  <a:cubicBezTo>
                    <a:pt x="14" y="20"/>
                    <a:pt x="12" y="19"/>
                    <a:pt x="12" y="18"/>
                  </a:cubicBezTo>
                  <a:cubicBezTo>
                    <a:pt x="11" y="17"/>
                    <a:pt x="10" y="16"/>
                    <a:pt x="10" y="14"/>
                  </a:cubicBezTo>
                  <a:cubicBezTo>
                    <a:pt x="10" y="12"/>
                    <a:pt x="11" y="10"/>
                    <a:pt x="12" y="9"/>
                  </a:cubicBezTo>
                  <a:cubicBezTo>
                    <a:pt x="12" y="8"/>
                    <a:pt x="13" y="8"/>
                    <a:pt x="15" y="8"/>
                  </a:cubicBezTo>
                  <a:cubicBezTo>
                    <a:pt x="16" y="8"/>
                    <a:pt x="17" y="8"/>
                    <a:pt x="18" y="9"/>
                  </a:cubicBezTo>
                  <a:cubicBezTo>
                    <a:pt x="19" y="10"/>
                    <a:pt x="20" y="12"/>
                    <a:pt x="20" y="14"/>
                  </a:cubicBezTo>
                  <a:cubicBezTo>
                    <a:pt x="20" y="16"/>
                    <a:pt x="19" y="17"/>
                    <a:pt x="18" y="18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50"/>
            <p:cNvSpPr>
              <a:spLocks/>
            </p:cNvSpPr>
            <p:nvPr userDrawn="1"/>
          </p:nvSpPr>
          <p:spPr bwMode="auto">
            <a:xfrm>
              <a:off x="736600" y="7362825"/>
              <a:ext cx="69850" cy="88900"/>
            </a:xfrm>
            <a:custGeom>
              <a:avLst/>
              <a:gdLst>
                <a:gd name="T0" fmla="*/ 0 w 22"/>
                <a:gd name="T1" fmla="*/ 0 h 28"/>
                <a:gd name="T2" fmla="*/ 10 w 22"/>
                <a:gd name="T3" fmla="*/ 0 h 28"/>
                <a:gd name="T4" fmla="*/ 10 w 22"/>
                <a:gd name="T5" fmla="*/ 5 h 28"/>
                <a:gd name="T6" fmla="*/ 13 w 22"/>
                <a:gd name="T7" fmla="*/ 1 h 28"/>
                <a:gd name="T8" fmla="*/ 17 w 22"/>
                <a:gd name="T9" fmla="*/ 0 h 28"/>
                <a:gd name="T10" fmla="*/ 22 w 22"/>
                <a:gd name="T11" fmla="*/ 1 h 28"/>
                <a:gd name="T12" fmla="*/ 19 w 22"/>
                <a:gd name="T13" fmla="*/ 9 h 28"/>
                <a:gd name="T14" fmla="*/ 16 w 22"/>
                <a:gd name="T15" fmla="*/ 8 h 28"/>
                <a:gd name="T16" fmla="*/ 13 w 22"/>
                <a:gd name="T17" fmla="*/ 10 h 28"/>
                <a:gd name="T18" fmla="*/ 11 w 22"/>
                <a:gd name="T19" fmla="*/ 19 h 28"/>
                <a:gd name="T20" fmla="*/ 11 w 22"/>
                <a:gd name="T21" fmla="*/ 28 h 28"/>
                <a:gd name="T22" fmla="*/ 0 w 22"/>
                <a:gd name="T23" fmla="*/ 28 h 28"/>
                <a:gd name="T24" fmla="*/ 0 w 22"/>
                <a:gd name="T2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28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1" y="3"/>
                    <a:pt x="12" y="2"/>
                    <a:pt x="13" y="1"/>
                  </a:cubicBezTo>
                  <a:cubicBezTo>
                    <a:pt x="14" y="0"/>
                    <a:pt x="16" y="0"/>
                    <a:pt x="17" y="0"/>
                  </a:cubicBezTo>
                  <a:cubicBezTo>
                    <a:pt x="19" y="0"/>
                    <a:pt x="20" y="0"/>
                    <a:pt x="22" y="1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8" y="8"/>
                    <a:pt x="17" y="8"/>
                    <a:pt x="16" y="8"/>
                  </a:cubicBezTo>
                  <a:cubicBezTo>
                    <a:pt x="15" y="8"/>
                    <a:pt x="14" y="9"/>
                    <a:pt x="13" y="10"/>
                  </a:cubicBezTo>
                  <a:cubicBezTo>
                    <a:pt x="12" y="11"/>
                    <a:pt x="11" y="14"/>
                    <a:pt x="11" y="1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0" y="28"/>
                    <a:pt x="0" y="28"/>
                    <a:pt x="0" y="2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51"/>
            <p:cNvSpPr>
              <a:spLocks noEditPoints="1"/>
            </p:cNvSpPr>
            <p:nvPr userDrawn="1"/>
          </p:nvSpPr>
          <p:spPr bwMode="auto">
            <a:xfrm>
              <a:off x="812800" y="7331075"/>
              <a:ext cx="34925" cy="120650"/>
            </a:xfrm>
            <a:custGeom>
              <a:avLst/>
              <a:gdLst>
                <a:gd name="T0" fmla="*/ 0 w 22"/>
                <a:gd name="T1" fmla="*/ 0 h 76"/>
                <a:gd name="T2" fmla="*/ 22 w 22"/>
                <a:gd name="T3" fmla="*/ 0 h 76"/>
                <a:gd name="T4" fmla="*/ 22 w 22"/>
                <a:gd name="T5" fmla="*/ 14 h 76"/>
                <a:gd name="T6" fmla="*/ 0 w 22"/>
                <a:gd name="T7" fmla="*/ 14 h 76"/>
                <a:gd name="T8" fmla="*/ 0 w 22"/>
                <a:gd name="T9" fmla="*/ 0 h 76"/>
                <a:gd name="T10" fmla="*/ 0 w 22"/>
                <a:gd name="T11" fmla="*/ 20 h 76"/>
                <a:gd name="T12" fmla="*/ 22 w 22"/>
                <a:gd name="T13" fmla="*/ 20 h 76"/>
                <a:gd name="T14" fmla="*/ 22 w 22"/>
                <a:gd name="T15" fmla="*/ 76 h 76"/>
                <a:gd name="T16" fmla="*/ 0 w 22"/>
                <a:gd name="T17" fmla="*/ 76 h 76"/>
                <a:gd name="T18" fmla="*/ 0 w 22"/>
                <a:gd name="T19" fmla="*/ 2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76">
                  <a:moveTo>
                    <a:pt x="0" y="0"/>
                  </a:moveTo>
                  <a:lnTo>
                    <a:pt x="22" y="0"/>
                  </a:lnTo>
                  <a:lnTo>
                    <a:pt x="22" y="14"/>
                  </a:lnTo>
                  <a:lnTo>
                    <a:pt x="0" y="14"/>
                  </a:lnTo>
                  <a:lnTo>
                    <a:pt x="0" y="0"/>
                  </a:lnTo>
                  <a:close/>
                  <a:moveTo>
                    <a:pt x="0" y="20"/>
                  </a:moveTo>
                  <a:lnTo>
                    <a:pt x="22" y="20"/>
                  </a:lnTo>
                  <a:lnTo>
                    <a:pt x="22" y="76"/>
                  </a:lnTo>
                  <a:lnTo>
                    <a:pt x="0" y="76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52"/>
            <p:cNvSpPr>
              <a:spLocks/>
            </p:cNvSpPr>
            <p:nvPr userDrawn="1"/>
          </p:nvSpPr>
          <p:spPr bwMode="auto">
            <a:xfrm>
              <a:off x="863600" y="7362825"/>
              <a:ext cx="93663" cy="92075"/>
            </a:xfrm>
            <a:custGeom>
              <a:avLst/>
              <a:gdLst>
                <a:gd name="T0" fmla="*/ 0 w 29"/>
                <a:gd name="T1" fmla="*/ 21 h 29"/>
                <a:gd name="T2" fmla="*/ 10 w 29"/>
                <a:gd name="T3" fmla="*/ 20 h 29"/>
                <a:gd name="T4" fmla="*/ 12 w 29"/>
                <a:gd name="T5" fmla="*/ 22 h 29"/>
                <a:gd name="T6" fmla="*/ 15 w 29"/>
                <a:gd name="T7" fmla="*/ 23 h 29"/>
                <a:gd name="T8" fmla="*/ 19 w 29"/>
                <a:gd name="T9" fmla="*/ 22 h 29"/>
                <a:gd name="T10" fmla="*/ 20 w 29"/>
                <a:gd name="T11" fmla="*/ 20 h 29"/>
                <a:gd name="T12" fmla="*/ 18 w 29"/>
                <a:gd name="T13" fmla="*/ 19 h 29"/>
                <a:gd name="T14" fmla="*/ 14 w 29"/>
                <a:gd name="T15" fmla="*/ 18 h 29"/>
                <a:gd name="T16" fmla="*/ 6 w 29"/>
                <a:gd name="T17" fmla="*/ 16 h 29"/>
                <a:gd name="T18" fmla="*/ 3 w 29"/>
                <a:gd name="T19" fmla="*/ 13 h 29"/>
                <a:gd name="T20" fmla="*/ 1 w 29"/>
                <a:gd name="T21" fmla="*/ 9 h 29"/>
                <a:gd name="T22" fmla="*/ 3 w 29"/>
                <a:gd name="T23" fmla="*/ 4 h 29"/>
                <a:gd name="T24" fmla="*/ 7 w 29"/>
                <a:gd name="T25" fmla="*/ 1 h 29"/>
                <a:gd name="T26" fmla="*/ 15 w 29"/>
                <a:gd name="T27" fmla="*/ 0 h 29"/>
                <a:gd name="T28" fmla="*/ 22 w 29"/>
                <a:gd name="T29" fmla="*/ 1 h 29"/>
                <a:gd name="T30" fmla="*/ 26 w 29"/>
                <a:gd name="T31" fmla="*/ 3 h 29"/>
                <a:gd name="T32" fmla="*/ 28 w 29"/>
                <a:gd name="T33" fmla="*/ 7 h 29"/>
                <a:gd name="T34" fmla="*/ 18 w 29"/>
                <a:gd name="T35" fmla="*/ 8 h 29"/>
                <a:gd name="T36" fmla="*/ 17 w 29"/>
                <a:gd name="T37" fmla="*/ 6 h 29"/>
                <a:gd name="T38" fmla="*/ 14 w 29"/>
                <a:gd name="T39" fmla="*/ 5 h 29"/>
                <a:gd name="T40" fmla="*/ 11 w 29"/>
                <a:gd name="T41" fmla="*/ 6 h 29"/>
                <a:gd name="T42" fmla="*/ 11 w 29"/>
                <a:gd name="T43" fmla="*/ 8 h 29"/>
                <a:gd name="T44" fmla="*/ 12 w 29"/>
                <a:gd name="T45" fmla="*/ 9 h 29"/>
                <a:gd name="T46" fmla="*/ 16 w 29"/>
                <a:gd name="T47" fmla="*/ 10 h 29"/>
                <a:gd name="T48" fmla="*/ 24 w 29"/>
                <a:gd name="T49" fmla="*/ 12 h 29"/>
                <a:gd name="T50" fmla="*/ 28 w 29"/>
                <a:gd name="T51" fmla="*/ 15 h 29"/>
                <a:gd name="T52" fmla="*/ 29 w 29"/>
                <a:gd name="T53" fmla="*/ 19 h 29"/>
                <a:gd name="T54" fmla="*/ 28 w 29"/>
                <a:gd name="T55" fmla="*/ 24 h 29"/>
                <a:gd name="T56" fmla="*/ 23 w 29"/>
                <a:gd name="T57" fmla="*/ 28 h 29"/>
                <a:gd name="T58" fmla="*/ 15 w 29"/>
                <a:gd name="T59" fmla="*/ 29 h 29"/>
                <a:gd name="T60" fmla="*/ 4 w 29"/>
                <a:gd name="T61" fmla="*/ 27 h 29"/>
                <a:gd name="T62" fmla="*/ 0 w 29"/>
                <a:gd name="T63" fmla="*/ 2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29">
                  <a:moveTo>
                    <a:pt x="0" y="21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11" y="21"/>
                    <a:pt x="12" y="22"/>
                    <a:pt x="12" y="22"/>
                  </a:cubicBezTo>
                  <a:cubicBezTo>
                    <a:pt x="13" y="23"/>
                    <a:pt x="14" y="23"/>
                    <a:pt x="15" y="23"/>
                  </a:cubicBezTo>
                  <a:cubicBezTo>
                    <a:pt x="17" y="23"/>
                    <a:pt x="18" y="23"/>
                    <a:pt x="19" y="22"/>
                  </a:cubicBezTo>
                  <a:cubicBezTo>
                    <a:pt x="19" y="22"/>
                    <a:pt x="20" y="21"/>
                    <a:pt x="20" y="20"/>
                  </a:cubicBezTo>
                  <a:cubicBezTo>
                    <a:pt x="20" y="20"/>
                    <a:pt x="19" y="19"/>
                    <a:pt x="18" y="19"/>
                  </a:cubicBezTo>
                  <a:cubicBezTo>
                    <a:pt x="18" y="18"/>
                    <a:pt x="16" y="18"/>
                    <a:pt x="14" y="18"/>
                  </a:cubicBezTo>
                  <a:cubicBezTo>
                    <a:pt x="10" y="17"/>
                    <a:pt x="8" y="16"/>
                    <a:pt x="6" y="16"/>
                  </a:cubicBezTo>
                  <a:cubicBezTo>
                    <a:pt x="5" y="15"/>
                    <a:pt x="4" y="14"/>
                    <a:pt x="3" y="13"/>
                  </a:cubicBezTo>
                  <a:cubicBezTo>
                    <a:pt x="2" y="12"/>
                    <a:pt x="1" y="10"/>
                    <a:pt x="1" y="9"/>
                  </a:cubicBezTo>
                  <a:cubicBezTo>
                    <a:pt x="1" y="7"/>
                    <a:pt x="2" y="5"/>
                    <a:pt x="3" y="4"/>
                  </a:cubicBezTo>
                  <a:cubicBezTo>
                    <a:pt x="4" y="2"/>
                    <a:pt x="5" y="1"/>
                    <a:pt x="7" y="1"/>
                  </a:cubicBezTo>
                  <a:cubicBezTo>
                    <a:pt x="9" y="0"/>
                    <a:pt x="11" y="0"/>
                    <a:pt x="15" y="0"/>
                  </a:cubicBezTo>
                  <a:cubicBezTo>
                    <a:pt x="18" y="0"/>
                    <a:pt x="20" y="0"/>
                    <a:pt x="22" y="1"/>
                  </a:cubicBezTo>
                  <a:cubicBezTo>
                    <a:pt x="23" y="1"/>
                    <a:pt x="25" y="2"/>
                    <a:pt x="26" y="3"/>
                  </a:cubicBezTo>
                  <a:cubicBezTo>
                    <a:pt x="27" y="4"/>
                    <a:pt x="28" y="5"/>
                    <a:pt x="28" y="7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7"/>
                    <a:pt x="18" y="7"/>
                    <a:pt x="17" y="6"/>
                  </a:cubicBezTo>
                  <a:cubicBezTo>
                    <a:pt x="16" y="6"/>
                    <a:pt x="15" y="5"/>
                    <a:pt x="14" y="5"/>
                  </a:cubicBezTo>
                  <a:cubicBezTo>
                    <a:pt x="13" y="5"/>
                    <a:pt x="12" y="6"/>
                    <a:pt x="11" y="6"/>
                  </a:cubicBezTo>
                  <a:cubicBezTo>
                    <a:pt x="11" y="7"/>
                    <a:pt x="11" y="7"/>
                    <a:pt x="11" y="8"/>
                  </a:cubicBezTo>
                  <a:cubicBezTo>
                    <a:pt x="11" y="8"/>
                    <a:pt x="11" y="9"/>
                    <a:pt x="12" y="9"/>
                  </a:cubicBezTo>
                  <a:cubicBezTo>
                    <a:pt x="12" y="10"/>
                    <a:pt x="14" y="10"/>
                    <a:pt x="16" y="10"/>
                  </a:cubicBezTo>
                  <a:cubicBezTo>
                    <a:pt x="20" y="11"/>
                    <a:pt x="22" y="11"/>
                    <a:pt x="24" y="12"/>
                  </a:cubicBezTo>
                  <a:cubicBezTo>
                    <a:pt x="26" y="13"/>
                    <a:pt x="27" y="14"/>
                    <a:pt x="28" y="15"/>
                  </a:cubicBezTo>
                  <a:cubicBezTo>
                    <a:pt x="29" y="16"/>
                    <a:pt x="29" y="18"/>
                    <a:pt x="29" y="19"/>
                  </a:cubicBezTo>
                  <a:cubicBezTo>
                    <a:pt x="29" y="21"/>
                    <a:pt x="29" y="22"/>
                    <a:pt x="28" y="24"/>
                  </a:cubicBezTo>
                  <a:cubicBezTo>
                    <a:pt x="27" y="25"/>
                    <a:pt x="25" y="27"/>
                    <a:pt x="23" y="28"/>
                  </a:cubicBezTo>
                  <a:cubicBezTo>
                    <a:pt x="21" y="28"/>
                    <a:pt x="18" y="29"/>
                    <a:pt x="15" y="29"/>
                  </a:cubicBezTo>
                  <a:cubicBezTo>
                    <a:pt x="10" y="29"/>
                    <a:pt x="6" y="28"/>
                    <a:pt x="4" y="27"/>
                  </a:cubicBezTo>
                  <a:cubicBezTo>
                    <a:pt x="2" y="25"/>
                    <a:pt x="1" y="23"/>
                    <a:pt x="0" y="21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53"/>
            <p:cNvSpPr>
              <a:spLocks/>
            </p:cNvSpPr>
            <p:nvPr userDrawn="1"/>
          </p:nvSpPr>
          <p:spPr bwMode="auto">
            <a:xfrm>
              <a:off x="619125" y="7286625"/>
              <a:ext cx="427038" cy="177800"/>
            </a:xfrm>
            <a:custGeom>
              <a:avLst/>
              <a:gdLst>
                <a:gd name="T0" fmla="*/ 112 w 134"/>
                <a:gd name="T1" fmla="*/ 10 h 56"/>
                <a:gd name="T2" fmla="*/ 61 w 134"/>
                <a:gd name="T3" fmla="*/ 0 h 56"/>
                <a:gd name="T4" fmla="*/ 10 w 134"/>
                <a:gd name="T5" fmla="*/ 10 h 56"/>
                <a:gd name="T6" fmla="*/ 0 w 134"/>
                <a:gd name="T7" fmla="*/ 16 h 56"/>
                <a:gd name="T8" fmla="*/ 4 w 134"/>
                <a:gd name="T9" fmla="*/ 16 h 56"/>
                <a:gd name="T10" fmla="*/ 61 w 134"/>
                <a:gd name="T11" fmla="*/ 4 h 56"/>
                <a:gd name="T12" fmla="*/ 132 w 134"/>
                <a:gd name="T13" fmla="*/ 33 h 56"/>
                <a:gd name="T14" fmla="*/ 112 w 134"/>
                <a:gd name="T15" fmla="*/ 54 h 56"/>
                <a:gd name="T16" fmla="*/ 112 w 134"/>
                <a:gd name="T17" fmla="*/ 56 h 56"/>
                <a:gd name="T18" fmla="*/ 112 w 134"/>
                <a:gd name="T19" fmla="*/ 56 h 56"/>
                <a:gd name="T20" fmla="*/ 134 w 134"/>
                <a:gd name="T21" fmla="*/ 33 h 56"/>
                <a:gd name="T22" fmla="*/ 112 w 134"/>
                <a:gd name="T23" fmla="*/ 1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4" h="56">
                  <a:moveTo>
                    <a:pt x="112" y="10"/>
                  </a:moveTo>
                  <a:cubicBezTo>
                    <a:pt x="99" y="4"/>
                    <a:pt x="81" y="0"/>
                    <a:pt x="61" y="0"/>
                  </a:cubicBezTo>
                  <a:cubicBezTo>
                    <a:pt x="42" y="0"/>
                    <a:pt x="24" y="4"/>
                    <a:pt x="10" y="10"/>
                  </a:cubicBezTo>
                  <a:cubicBezTo>
                    <a:pt x="6" y="12"/>
                    <a:pt x="3" y="14"/>
                    <a:pt x="0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16" y="8"/>
                    <a:pt x="37" y="4"/>
                    <a:pt x="61" y="4"/>
                  </a:cubicBezTo>
                  <a:cubicBezTo>
                    <a:pt x="100" y="4"/>
                    <a:pt x="132" y="16"/>
                    <a:pt x="132" y="33"/>
                  </a:cubicBezTo>
                  <a:cubicBezTo>
                    <a:pt x="132" y="41"/>
                    <a:pt x="124" y="49"/>
                    <a:pt x="112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26" y="50"/>
                    <a:pt x="134" y="42"/>
                    <a:pt x="134" y="33"/>
                  </a:cubicBezTo>
                  <a:cubicBezTo>
                    <a:pt x="134" y="24"/>
                    <a:pt x="126" y="16"/>
                    <a:pt x="112" y="10"/>
                  </a:cubicBezTo>
                  <a:close/>
                </a:path>
              </a:pathLst>
            </a:custGeom>
            <a:solidFill>
              <a:srgbClr val="93C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54"/>
            <p:cNvSpPr>
              <a:spLocks/>
            </p:cNvSpPr>
            <p:nvPr userDrawn="1"/>
          </p:nvSpPr>
          <p:spPr bwMode="auto">
            <a:xfrm>
              <a:off x="254000" y="7362825"/>
              <a:ext cx="101600" cy="123825"/>
            </a:xfrm>
            <a:custGeom>
              <a:avLst/>
              <a:gdLst>
                <a:gd name="T0" fmla="*/ 0 w 32"/>
                <a:gd name="T1" fmla="*/ 0 h 39"/>
                <a:gd name="T2" fmla="*/ 11 w 32"/>
                <a:gd name="T3" fmla="*/ 0 h 39"/>
                <a:gd name="T4" fmla="*/ 17 w 32"/>
                <a:gd name="T5" fmla="*/ 18 h 39"/>
                <a:gd name="T6" fmla="*/ 22 w 32"/>
                <a:gd name="T7" fmla="*/ 0 h 39"/>
                <a:gd name="T8" fmla="*/ 32 w 32"/>
                <a:gd name="T9" fmla="*/ 0 h 39"/>
                <a:gd name="T10" fmla="*/ 22 w 32"/>
                <a:gd name="T11" fmla="*/ 29 h 39"/>
                <a:gd name="T12" fmla="*/ 18 w 32"/>
                <a:gd name="T13" fmla="*/ 36 h 39"/>
                <a:gd name="T14" fmla="*/ 9 w 32"/>
                <a:gd name="T15" fmla="*/ 39 h 39"/>
                <a:gd name="T16" fmla="*/ 2 w 32"/>
                <a:gd name="T17" fmla="*/ 38 h 39"/>
                <a:gd name="T18" fmla="*/ 1 w 32"/>
                <a:gd name="T19" fmla="*/ 31 h 39"/>
                <a:gd name="T20" fmla="*/ 6 w 32"/>
                <a:gd name="T21" fmla="*/ 31 h 39"/>
                <a:gd name="T22" fmla="*/ 9 w 32"/>
                <a:gd name="T23" fmla="*/ 30 h 39"/>
                <a:gd name="T24" fmla="*/ 11 w 32"/>
                <a:gd name="T25" fmla="*/ 27 h 39"/>
                <a:gd name="T26" fmla="*/ 0 w 32"/>
                <a:gd name="T2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9">
                  <a:moveTo>
                    <a:pt x="0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0" y="33"/>
                    <a:pt x="19" y="35"/>
                    <a:pt x="18" y="36"/>
                  </a:cubicBezTo>
                  <a:cubicBezTo>
                    <a:pt x="16" y="38"/>
                    <a:pt x="13" y="39"/>
                    <a:pt x="9" y="39"/>
                  </a:cubicBezTo>
                  <a:cubicBezTo>
                    <a:pt x="8" y="39"/>
                    <a:pt x="5" y="38"/>
                    <a:pt x="2" y="38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3" y="31"/>
                    <a:pt x="5" y="31"/>
                    <a:pt x="6" y="31"/>
                  </a:cubicBezTo>
                  <a:cubicBezTo>
                    <a:pt x="8" y="31"/>
                    <a:pt x="9" y="31"/>
                    <a:pt x="9" y="30"/>
                  </a:cubicBezTo>
                  <a:cubicBezTo>
                    <a:pt x="10" y="30"/>
                    <a:pt x="11" y="29"/>
                    <a:pt x="11" y="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55"/>
            <p:cNvSpPr>
              <a:spLocks/>
            </p:cNvSpPr>
            <p:nvPr userDrawn="1"/>
          </p:nvSpPr>
          <p:spPr bwMode="auto">
            <a:xfrm>
              <a:off x="365125" y="7359650"/>
              <a:ext cx="95250" cy="88900"/>
            </a:xfrm>
            <a:custGeom>
              <a:avLst/>
              <a:gdLst>
                <a:gd name="T0" fmla="*/ 0 w 30"/>
                <a:gd name="T1" fmla="*/ 1 h 28"/>
                <a:gd name="T2" fmla="*/ 10 w 30"/>
                <a:gd name="T3" fmla="*/ 1 h 28"/>
                <a:gd name="T4" fmla="*/ 10 w 30"/>
                <a:gd name="T5" fmla="*/ 5 h 28"/>
                <a:gd name="T6" fmla="*/ 15 w 30"/>
                <a:gd name="T7" fmla="*/ 1 h 28"/>
                <a:gd name="T8" fmla="*/ 20 w 30"/>
                <a:gd name="T9" fmla="*/ 0 h 28"/>
                <a:gd name="T10" fmla="*/ 27 w 30"/>
                <a:gd name="T11" fmla="*/ 3 h 28"/>
                <a:gd name="T12" fmla="*/ 30 w 30"/>
                <a:gd name="T13" fmla="*/ 11 h 28"/>
                <a:gd name="T14" fmla="*/ 30 w 30"/>
                <a:gd name="T15" fmla="*/ 28 h 28"/>
                <a:gd name="T16" fmla="*/ 19 w 30"/>
                <a:gd name="T17" fmla="*/ 28 h 28"/>
                <a:gd name="T18" fmla="*/ 19 w 30"/>
                <a:gd name="T19" fmla="*/ 13 h 28"/>
                <a:gd name="T20" fmla="*/ 18 w 30"/>
                <a:gd name="T21" fmla="*/ 9 h 28"/>
                <a:gd name="T22" fmla="*/ 15 w 30"/>
                <a:gd name="T23" fmla="*/ 8 h 28"/>
                <a:gd name="T24" fmla="*/ 12 w 30"/>
                <a:gd name="T25" fmla="*/ 10 h 28"/>
                <a:gd name="T26" fmla="*/ 11 w 30"/>
                <a:gd name="T27" fmla="*/ 15 h 28"/>
                <a:gd name="T28" fmla="*/ 11 w 30"/>
                <a:gd name="T29" fmla="*/ 28 h 28"/>
                <a:gd name="T30" fmla="*/ 0 w 30"/>
                <a:gd name="T31" fmla="*/ 28 h 28"/>
                <a:gd name="T32" fmla="*/ 0 w 30"/>
                <a:gd name="T33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" h="28">
                  <a:moveTo>
                    <a:pt x="0" y="1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2" y="3"/>
                    <a:pt x="13" y="2"/>
                    <a:pt x="15" y="1"/>
                  </a:cubicBezTo>
                  <a:cubicBezTo>
                    <a:pt x="16" y="0"/>
                    <a:pt x="18" y="0"/>
                    <a:pt x="20" y="0"/>
                  </a:cubicBezTo>
                  <a:cubicBezTo>
                    <a:pt x="23" y="0"/>
                    <a:pt x="26" y="1"/>
                    <a:pt x="27" y="3"/>
                  </a:cubicBezTo>
                  <a:cubicBezTo>
                    <a:pt x="29" y="4"/>
                    <a:pt x="30" y="7"/>
                    <a:pt x="30" y="11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1"/>
                    <a:pt x="19" y="10"/>
                    <a:pt x="18" y="9"/>
                  </a:cubicBezTo>
                  <a:cubicBezTo>
                    <a:pt x="17" y="9"/>
                    <a:pt x="17" y="8"/>
                    <a:pt x="15" y="8"/>
                  </a:cubicBezTo>
                  <a:cubicBezTo>
                    <a:pt x="14" y="8"/>
                    <a:pt x="13" y="9"/>
                    <a:pt x="12" y="10"/>
                  </a:cubicBezTo>
                  <a:cubicBezTo>
                    <a:pt x="12" y="11"/>
                    <a:pt x="11" y="12"/>
                    <a:pt x="11" y="15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0" y="28"/>
                    <a:pt x="0" y="28"/>
                    <a:pt x="0" y="2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56"/>
            <p:cNvSpPr>
              <a:spLocks/>
            </p:cNvSpPr>
            <p:nvPr userDrawn="1"/>
          </p:nvSpPr>
          <p:spPr bwMode="auto">
            <a:xfrm>
              <a:off x="473075" y="7327900"/>
              <a:ext cx="66675" cy="123825"/>
            </a:xfrm>
            <a:custGeom>
              <a:avLst/>
              <a:gdLst>
                <a:gd name="T0" fmla="*/ 15 w 21"/>
                <a:gd name="T1" fmla="*/ 0 h 39"/>
                <a:gd name="T2" fmla="*/ 15 w 21"/>
                <a:gd name="T3" fmla="*/ 11 h 39"/>
                <a:gd name="T4" fmla="*/ 21 w 21"/>
                <a:gd name="T5" fmla="*/ 11 h 39"/>
                <a:gd name="T6" fmla="*/ 21 w 21"/>
                <a:gd name="T7" fmla="*/ 18 h 39"/>
                <a:gd name="T8" fmla="*/ 15 w 21"/>
                <a:gd name="T9" fmla="*/ 18 h 39"/>
                <a:gd name="T10" fmla="*/ 15 w 21"/>
                <a:gd name="T11" fmla="*/ 28 h 39"/>
                <a:gd name="T12" fmla="*/ 15 w 21"/>
                <a:gd name="T13" fmla="*/ 31 h 39"/>
                <a:gd name="T14" fmla="*/ 17 w 21"/>
                <a:gd name="T15" fmla="*/ 31 h 39"/>
                <a:gd name="T16" fmla="*/ 20 w 21"/>
                <a:gd name="T17" fmla="*/ 31 h 39"/>
                <a:gd name="T18" fmla="*/ 21 w 21"/>
                <a:gd name="T19" fmla="*/ 38 h 39"/>
                <a:gd name="T20" fmla="*/ 14 w 21"/>
                <a:gd name="T21" fmla="*/ 39 h 39"/>
                <a:gd name="T22" fmla="*/ 8 w 21"/>
                <a:gd name="T23" fmla="*/ 38 h 39"/>
                <a:gd name="T24" fmla="*/ 5 w 21"/>
                <a:gd name="T25" fmla="*/ 35 h 39"/>
                <a:gd name="T26" fmla="*/ 4 w 21"/>
                <a:gd name="T27" fmla="*/ 28 h 39"/>
                <a:gd name="T28" fmla="*/ 4 w 21"/>
                <a:gd name="T29" fmla="*/ 18 h 39"/>
                <a:gd name="T30" fmla="*/ 0 w 21"/>
                <a:gd name="T31" fmla="*/ 18 h 39"/>
                <a:gd name="T32" fmla="*/ 0 w 21"/>
                <a:gd name="T33" fmla="*/ 11 h 39"/>
                <a:gd name="T34" fmla="*/ 4 w 21"/>
                <a:gd name="T35" fmla="*/ 11 h 39"/>
                <a:gd name="T36" fmla="*/ 4 w 21"/>
                <a:gd name="T37" fmla="*/ 6 h 39"/>
                <a:gd name="T38" fmla="*/ 15 w 21"/>
                <a:gd name="T3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" h="39">
                  <a:moveTo>
                    <a:pt x="15" y="0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9"/>
                    <a:pt x="15" y="30"/>
                    <a:pt x="15" y="31"/>
                  </a:cubicBezTo>
                  <a:cubicBezTo>
                    <a:pt x="16" y="31"/>
                    <a:pt x="16" y="31"/>
                    <a:pt x="17" y="31"/>
                  </a:cubicBezTo>
                  <a:cubicBezTo>
                    <a:pt x="18" y="31"/>
                    <a:pt x="19" y="31"/>
                    <a:pt x="20" y="31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19" y="39"/>
                    <a:pt x="16" y="39"/>
                    <a:pt x="14" y="39"/>
                  </a:cubicBezTo>
                  <a:cubicBezTo>
                    <a:pt x="11" y="39"/>
                    <a:pt x="9" y="39"/>
                    <a:pt x="8" y="38"/>
                  </a:cubicBezTo>
                  <a:cubicBezTo>
                    <a:pt x="7" y="37"/>
                    <a:pt x="6" y="36"/>
                    <a:pt x="5" y="35"/>
                  </a:cubicBezTo>
                  <a:cubicBezTo>
                    <a:pt x="5" y="33"/>
                    <a:pt x="4" y="31"/>
                    <a:pt x="4" y="2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6"/>
                    <a:pt x="4" y="6"/>
                    <a:pt x="4" y="6"/>
                  </a:cubicBezTo>
                  <a:lnTo>
                    <a:pt x="15" y="0"/>
                  </a:ln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57"/>
            <p:cNvSpPr>
              <a:spLocks noEditPoints="1"/>
            </p:cNvSpPr>
            <p:nvPr userDrawn="1"/>
          </p:nvSpPr>
          <p:spPr bwMode="auto">
            <a:xfrm>
              <a:off x="549275" y="7359650"/>
              <a:ext cx="85725" cy="92075"/>
            </a:xfrm>
            <a:custGeom>
              <a:avLst/>
              <a:gdLst>
                <a:gd name="T0" fmla="*/ 24 w 27"/>
                <a:gd name="T1" fmla="*/ 23 h 29"/>
                <a:gd name="T2" fmla="*/ 23 w 27"/>
                <a:gd name="T3" fmla="*/ 20 h 29"/>
                <a:gd name="T4" fmla="*/ 21 w 27"/>
                <a:gd name="T5" fmla="*/ 20 h 29"/>
                <a:gd name="T6" fmla="*/ 19 w 27"/>
                <a:gd name="T7" fmla="*/ 22 h 29"/>
                <a:gd name="T8" fmla="*/ 16 w 27"/>
                <a:gd name="T9" fmla="*/ 23 h 29"/>
                <a:gd name="T10" fmla="*/ 12 w 27"/>
                <a:gd name="T11" fmla="*/ 21 h 29"/>
                <a:gd name="T12" fmla="*/ 11 w 27"/>
                <a:gd name="T13" fmla="*/ 17 h 29"/>
                <a:gd name="T14" fmla="*/ 22 w 27"/>
                <a:gd name="T15" fmla="*/ 17 h 29"/>
                <a:gd name="T16" fmla="*/ 22 w 27"/>
                <a:gd name="T17" fmla="*/ 14 h 29"/>
                <a:gd name="T18" fmla="*/ 25 w 27"/>
                <a:gd name="T19" fmla="*/ 4 h 29"/>
                <a:gd name="T20" fmla="*/ 27 w 27"/>
                <a:gd name="T21" fmla="*/ 3 h 29"/>
                <a:gd name="T22" fmla="*/ 25 w 27"/>
                <a:gd name="T23" fmla="*/ 2 h 29"/>
                <a:gd name="T24" fmla="*/ 16 w 27"/>
                <a:gd name="T25" fmla="*/ 0 h 29"/>
                <a:gd name="T26" fmla="*/ 4 w 27"/>
                <a:gd name="T27" fmla="*/ 4 h 29"/>
                <a:gd name="T28" fmla="*/ 0 w 27"/>
                <a:gd name="T29" fmla="*/ 14 h 29"/>
                <a:gd name="T30" fmla="*/ 2 w 27"/>
                <a:gd name="T31" fmla="*/ 22 h 29"/>
                <a:gd name="T32" fmla="*/ 8 w 27"/>
                <a:gd name="T33" fmla="*/ 27 h 29"/>
                <a:gd name="T34" fmla="*/ 16 w 27"/>
                <a:gd name="T35" fmla="*/ 29 h 29"/>
                <a:gd name="T36" fmla="*/ 26 w 27"/>
                <a:gd name="T37" fmla="*/ 27 h 29"/>
                <a:gd name="T38" fmla="*/ 27 w 27"/>
                <a:gd name="T39" fmla="*/ 26 h 29"/>
                <a:gd name="T40" fmla="*/ 24 w 27"/>
                <a:gd name="T41" fmla="*/ 23 h 29"/>
                <a:gd name="T42" fmla="*/ 12 w 27"/>
                <a:gd name="T43" fmla="*/ 8 h 29"/>
                <a:gd name="T44" fmla="*/ 16 w 27"/>
                <a:gd name="T45" fmla="*/ 6 h 29"/>
                <a:gd name="T46" fmla="*/ 20 w 27"/>
                <a:gd name="T47" fmla="*/ 8 h 29"/>
                <a:gd name="T48" fmla="*/ 22 w 27"/>
                <a:gd name="T49" fmla="*/ 12 h 29"/>
                <a:gd name="T50" fmla="*/ 11 w 27"/>
                <a:gd name="T51" fmla="*/ 12 h 29"/>
                <a:gd name="T52" fmla="*/ 12 w 27"/>
                <a:gd name="T53" fmla="*/ 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29">
                  <a:moveTo>
                    <a:pt x="24" y="23"/>
                  </a:moveTo>
                  <a:cubicBezTo>
                    <a:pt x="24" y="22"/>
                    <a:pt x="23" y="21"/>
                    <a:pt x="23" y="20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1" y="21"/>
                    <a:pt x="20" y="22"/>
                    <a:pt x="19" y="22"/>
                  </a:cubicBezTo>
                  <a:cubicBezTo>
                    <a:pt x="18" y="22"/>
                    <a:pt x="17" y="23"/>
                    <a:pt x="16" y="23"/>
                  </a:cubicBezTo>
                  <a:cubicBezTo>
                    <a:pt x="15" y="23"/>
                    <a:pt x="13" y="22"/>
                    <a:pt x="12" y="21"/>
                  </a:cubicBezTo>
                  <a:cubicBezTo>
                    <a:pt x="12" y="20"/>
                    <a:pt x="11" y="19"/>
                    <a:pt x="11" y="17"/>
                  </a:cubicBezTo>
                  <a:cubicBezTo>
                    <a:pt x="22" y="17"/>
                    <a:pt x="22" y="17"/>
                    <a:pt x="22" y="17"/>
                  </a:cubicBezTo>
                  <a:cubicBezTo>
                    <a:pt x="22" y="16"/>
                    <a:pt x="22" y="15"/>
                    <a:pt x="22" y="14"/>
                  </a:cubicBezTo>
                  <a:cubicBezTo>
                    <a:pt x="22" y="10"/>
                    <a:pt x="23" y="7"/>
                    <a:pt x="25" y="4"/>
                  </a:cubicBezTo>
                  <a:cubicBezTo>
                    <a:pt x="25" y="4"/>
                    <a:pt x="26" y="3"/>
                    <a:pt x="27" y="3"/>
                  </a:cubicBezTo>
                  <a:cubicBezTo>
                    <a:pt x="26" y="2"/>
                    <a:pt x="26" y="2"/>
                    <a:pt x="25" y="2"/>
                  </a:cubicBezTo>
                  <a:cubicBezTo>
                    <a:pt x="23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2" y="7"/>
                    <a:pt x="0" y="10"/>
                    <a:pt x="0" y="14"/>
                  </a:cubicBezTo>
                  <a:cubicBezTo>
                    <a:pt x="0" y="18"/>
                    <a:pt x="1" y="20"/>
                    <a:pt x="2" y="22"/>
                  </a:cubicBezTo>
                  <a:cubicBezTo>
                    <a:pt x="4" y="25"/>
                    <a:pt x="5" y="26"/>
                    <a:pt x="8" y="27"/>
                  </a:cubicBezTo>
                  <a:cubicBezTo>
                    <a:pt x="10" y="28"/>
                    <a:pt x="13" y="29"/>
                    <a:pt x="16" y="29"/>
                  </a:cubicBezTo>
                  <a:cubicBezTo>
                    <a:pt x="20" y="29"/>
                    <a:pt x="24" y="28"/>
                    <a:pt x="26" y="27"/>
                  </a:cubicBezTo>
                  <a:cubicBezTo>
                    <a:pt x="26" y="27"/>
                    <a:pt x="27" y="27"/>
                    <a:pt x="27" y="26"/>
                  </a:cubicBezTo>
                  <a:cubicBezTo>
                    <a:pt x="26" y="26"/>
                    <a:pt x="25" y="25"/>
                    <a:pt x="24" y="23"/>
                  </a:cubicBezTo>
                  <a:close/>
                  <a:moveTo>
                    <a:pt x="12" y="8"/>
                  </a:moveTo>
                  <a:cubicBezTo>
                    <a:pt x="13" y="7"/>
                    <a:pt x="15" y="6"/>
                    <a:pt x="16" y="6"/>
                  </a:cubicBezTo>
                  <a:cubicBezTo>
                    <a:pt x="18" y="6"/>
                    <a:pt x="19" y="7"/>
                    <a:pt x="20" y="8"/>
                  </a:cubicBezTo>
                  <a:cubicBezTo>
                    <a:pt x="21" y="8"/>
                    <a:pt x="21" y="10"/>
                    <a:pt x="22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0"/>
                    <a:pt x="12" y="9"/>
                    <a:pt x="12" y="8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58"/>
            <p:cNvSpPr>
              <a:spLocks/>
            </p:cNvSpPr>
            <p:nvPr userDrawn="1"/>
          </p:nvSpPr>
          <p:spPr bwMode="auto">
            <a:xfrm>
              <a:off x="155575" y="7362825"/>
              <a:ext cx="92075" cy="92075"/>
            </a:xfrm>
            <a:custGeom>
              <a:avLst/>
              <a:gdLst>
                <a:gd name="T0" fmla="*/ 0 w 29"/>
                <a:gd name="T1" fmla="*/ 20 h 29"/>
                <a:gd name="T2" fmla="*/ 10 w 29"/>
                <a:gd name="T3" fmla="*/ 19 h 29"/>
                <a:gd name="T4" fmla="*/ 12 w 29"/>
                <a:gd name="T5" fmla="*/ 22 h 29"/>
                <a:gd name="T6" fmla="*/ 15 w 29"/>
                <a:gd name="T7" fmla="*/ 23 h 29"/>
                <a:gd name="T8" fmla="*/ 19 w 29"/>
                <a:gd name="T9" fmla="*/ 22 h 29"/>
                <a:gd name="T10" fmla="*/ 19 w 29"/>
                <a:gd name="T11" fmla="*/ 20 h 29"/>
                <a:gd name="T12" fmla="*/ 18 w 29"/>
                <a:gd name="T13" fmla="*/ 18 h 29"/>
                <a:gd name="T14" fmla="*/ 14 w 29"/>
                <a:gd name="T15" fmla="*/ 17 h 29"/>
                <a:gd name="T16" fmla="*/ 6 w 29"/>
                <a:gd name="T17" fmla="*/ 16 h 29"/>
                <a:gd name="T18" fmla="*/ 2 w 29"/>
                <a:gd name="T19" fmla="*/ 13 h 29"/>
                <a:gd name="T20" fmla="*/ 1 w 29"/>
                <a:gd name="T21" fmla="*/ 8 h 29"/>
                <a:gd name="T22" fmla="*/ 2 w 29"/>
                <a:gd name="T23" fmla="*/ 4 h 29"/>
                <a:gd name="T24" fmla="*/ 7 w 29"/>
                <a:gd name="T25" fmla="*/ 1 h 29"/>
                <a:gd name="T26" fmla="*/ 14 w 29"/>
                <a:gd name="T27" fmla="*/ 0 h 29"/>
                <a:gd name="T28" fmla="*/ 22 w 29"/>
                <a:gd name="T29" fmla="*/ 0 h 29"/>
                <a:gd name="T30" fmla="*/ 26 w 29"/>
                <a:gd name="T31" fmla="*/ 3 h 29"/>
                <a:gd name="T32" fmla="*/ 28 w 29"/>
                <a:gd name="T33" fmla="*/ 7 h 29"/>
                <a:gd name="T34" fmla="*/ 18 w 29"/>
                <a:gd name="T35" fmla="*/ 8 h 29"/>
                <a:gd name="T36" fmla="*/ 17 w 29"/>
                <a:gd name="T37" fmla="*/ 6 h 29"/>
                <a:gd name="T38" fmla="*/ 14 w 29"/>
                <a:gd name="T39" fmla="*/ 5 h 29"/>
                <a:gd name="T40" fmla="*/ 11 w 29"/>
                <a:gd name="T41" fmla="*/ 6 h 29"/>
                <a:gd name="T42" fmla="*/ 10 w 29"/>
                <a:gd name="T43" fmla="*/ 7 h 29"/>
                <a:gd name="T44" fmla="*/ 11 w 29"/>
                <a:gd name="T45" fmla="*/ 9 h 29"/>
                <a:gd name="T46" fmla="*/ 16 w 29"/>
                <a:gd name="T47" fmla="*/ 10 h 29"/>
                <a:gd name="T48" fmla="*/ 24 w 29"/>
                <a:gd name="T49" fmla="*/ 12 h 29"/>
                <a:gd name="T50" fmla="*/ 28 w 29"/>
                <a:gd name="T51" fmla="*/ 15 h 29"/>
                <a:gd name="T52" fmla="*/ 29 w 29"/>
                <a:gd name="T53" fmla="*/ 19 h 29"/>
                <a:gd name="T54" fmla="*/ 28 w 29"/>
                <a:gd name="T55" fmla="*/ 24 h 29"/>
                <a:gd name="T56" fmla="*/ 23 w 29"/>
                <a:gd name="T57" fmla="*/ 27 h 29"/>
                <a:gd name="T58" fmla="*/ 15 w 29"/>
                <a:gd name="T59" fmla="*/ 29 h 29"/>
                <a:gd name="T60" fmla="*/ 4 w 29"/>
                <a:gd name="T61" fmla="*/ 27 h 29"/>
                <a:gd name="T62" fmla="*/ 0 w 29"/>
                <a:gd name="T63" fmla="*/ 2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29">
                  <a:moveTo>
                    <a:pt x="0" y="20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11" y="21"/>
                    <a:pt x="11" y="22"/>
                    <a:pt x="12" y="22"/>
                  </a:cubicBezTo>
                  <a:cubicBezTo>
                    <a:pt x="13" y="23"/>
                    <a:pt x="14" y="23"/>
                    <a:pt x="15" y="23"/>
                  </a:cubicBezTo>
                  <a:cubicBezTo>
                    <a:pt x="17" y="23"/>
                    <a:pt x="18" y="23"/>
                    <a:pt x="19" y="22"/>
                  </a:cubicBezTo>
                  <a:cubicBezTo>
                    <a:pt x="19" y="22"/>
                    <a:pt x="19" y="21"/>
                    <a:pt x="19" y="20"/>
                  </a:cubicBezTo>
                  <a:cubicBezTo>
                    <a:pt x="19" y="19"/>
                    <a:pt x="19" y="19"/>
                    <a:pt x="18" y="18"/>
                  </a:cubicBezTo>
                  <a:cubicBezTo>
                    <a:pt x="18" y="18"/>
                    <a:pt x="16" y="18"/>
                    <a:pt x="14" y="17"/>
                  </a:cubicBezTo>
                  <a:cubicBezTo>
                    <a:pt x="10" y="17"/>
                    <a:pt x="7" y="16"/>
                    <a:pt x="6" y="16"/>
                  </a:cubicBezTo>
                  <a:cubicBezTo>
                    <a:pt x="5" y="15"/>
                    <a:pt x="3" y="14"/>
                    <a:pt x="2" y="13"/>
                  </a:cubicBezTo>
                  <a:cubicBezTo>
                    <a:pt x="1" y="12"/>
                    <a:pt x="1" y="10"/>
                    <a:pt x="1" y="8"/>
                  </a:cubicBezTo>
                  <a:cubicBezTo>
                    <a:pt x="1" y="7"/>
                    <a:pt x="1" y="5"/>
                    <a:pt x="2" y="4"/>
                  </a:cubicBezTo>
                  <a:cubicBezTo>
                    <a:pt x="4" y="2"/>
                    <a:pt x="5" y="1"/>
                    <a:pt x="7" y="1"/>
                  </a:cubicBezTo>
                  <a:cubicBezTo>
                    <a:pt x="9" y="0"/>
                    <a:pt x="11" y="0"/>
                    <a:pt x="14" y="0"/>
                  </a:cubicBezTo>
                  <a:cubicBezTo>
                    <a:pt x="18" y="0"/>
                    <a:pt x="20" y="0"/>
                    <a:pt x="22" y="0"/>
                  </a:cubicBezTo>
                  <a:cubicBezTo>
                    <a:pt x="23" y="1"/>
                    <a:pt x="25" y="2"/>
                    <a:pt x="26" y="3"/>
                  </a:cubicBezTo>
                  <a:cubicBezTo>
                    <a:pt x="27" y="4"/>
                    <a:pt x="28" y="5"/>
                    <a:pt x="28" y="7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7"/>
                    <a:pt x="17" y="7"/>
                    <a:pt x="17" y="6"/>
                  </a:cubicBezTo>
                  <a:cubicBezTo>
                    <a:pt x="16" y="6"/>
                    <a:pt x="15" y="5"/>
                    <a:pt x="14" y="5"/>
                  </a:cubicBezTo>
                  <a:cubicBezTo>
                    <a:pt x="13" y="5"/>
                    <a:pt x="12" y="6"/>
                    <a:pt x="11" y="6"/>
                  </a:cubicBezTo>
                  <a:cubicBezTo>
                    <a:pt x="11" y="6"/>
                    <a:pt x="10" y="7"/>
                    <a:pt x="10" y="7"/>
                  </a:cubicBezTo>
                  <a:cubicBezTo>
                    <a:pt x="10" y="8"/>
                    <a:pt x="11" y="9"/>
                    <a:pt x="11" y="9"/>
                  </a:cubicBezTo>
                  <a:cubicBezTo>
                    <a:pt x="12" y="9"/>
                    <a:pt x="14" y="10"/>
                    <a:pt x="16" y="10"/>
                  </a:cubicBezTo>
                  <a:cubicBezTo>
                    <a:pt x="20" y="10"/>
                    <a:pt x="22" y="11"/>
                    <a:pt x="24" y="12"/>
                  </a:cubicBezTo>
                  <a:cubicBezTo>
                    <a:pt x="26" y="12"/>
                    <a:pt x="27" y="13"/>
                    <a:pt x="28" y="15"/>
                  </a:cubicBezTo>
                  <a:cubicBezTo>
                    <a:pt x="29" y="16"/>
                    <a:pt x="29" y="17"/>
                    <a:pt x="29" y="19"/>
                  </a:cubicBezTo>
                  <a:cubicBezTo>
                    <a:pt x="29" y="21"/>
                    <a:pt x="29" y="22"/>
                    <a:pt x="28" y="24"/>
                  </a:cubicBezTo>
                  <a:cubicBezTo>
                    <a:pt x="27" y="25"/>
                    <a:pt x="25" y="26"/>
                    <a:pt x="23" y="27"/>
                  </a:cubicBezTo>
                  <a:cubicBezTo>
                    <a:pt x="21" y="28"/>
                    <a:pt x="18" y="29"/>
                    <a:pt x="15" y="29"/>
                  </a:cubicBezTo>
                  <a:cubicBezTo>
                    <a:pt x="10" y="29"/>
                    <a:pt x="6" y="28"/>
                    <a:pt x="4" y="27"/>
                  </a:cubicBezTo>
                  <a:cubicBezTo>
                    <a:pt x="2" y="25"/>
                    <a:pt x="0" y="23"/>
                    <a:pt x="0" y="20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59"/>
            <p:cNvSpPr>
              <a:spLocks/>
            </p:cNvSpPr>
            <p:nvPr userDrawn="1"/>
          </p:nvSpPr>
          <p:spPr bwMode="auto">
            <a:xfrm>
              <a:off x="152400" y="7477125"/>
              <a:ext cx="387350" cy="50800"/>
            </a:xfrm>
            <a:custGeom>
              <a:avLst/>
              <a:gdLst>
                <a:gd name="T0" fmla="*/ 10 w 122"/>
                <a:gd name="T1" fmla="*/ 5 h 16"/>
                <a:gd name="T2" fmla="*/ 0 w 122"/>
                <a:gd name="T3" fmla="*/ 0 h 16"/>
                <a:gd name="T4" fmla="*/ 3 w 122"/>
                <a:gd name="T5" fmla="*/ 0 h 16"/>
                <a:gd name="T6" fmla="*/ 61 w 122"/>
                <a:gd name="T7" fmla="*/ 12 h 16"/>
                <a:gd name="T8" fmla="*/ 118 w 122"/>
                <a:gd name="T9" fmla="*/ 0 h 16"/>
                <a:gd name="T10" fmla="*/ 122 w 122"/>
                <a:gd name="T11" fmla="*/ 0 h 16"/>
                <a:gd name="T12" fmla="*/ 112 w 122"/>
                <a:gd name="T13" fmla="*/ 5 h 16"/>
                <a:gd name="T14" fmla="*/ 61 w 122"/>
                <a:gd name="T15" fmla="*/ 16 h 16"/>
                <a:gd name="T16" fmla="*/ 10 w 122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" h="16">
                  <a:moveTo>
                    <a:pt x="10" y="5"/>
                  </a:moveTo>
                  <a:cubicBezTo>
                    <a:pt x="6" y="4"/>
                    <a:pt x="3" y="2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6" y="7"/>
                    <a:pt x="37" y="12"/>
                    <a:pt x="61" y="12"/>
                  </a:cubicBezTo>
                  <a:cubicBezTo>
                    <a:pt x="85" y="12"/>
                    <a:pt x="106" y="7"/>
                    <a:pt x="118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19" y="2"/>
                    <a:pt x="116" y="4"/>
                    <a:pt x="112" y="5"/>
                  </a:cubicBezTo>
                  <a:cubicBezTo>
                    <a:pt x="98" y="11"/>
                    <a:pt x="80" y="16"/>
                    <a:pt x="61" y="16"/>
                  </a:cubicBezTo>
                  <a:cubicBezTo>
                    <a:pt x="42" y="16"/>
                    <a:pt x="24" y="11"/>
                    <a:pt x="10" y="5"/>
                  </a:cubicBezTo>
                  <a:close/>
                </a:path>
              </a:pathLst>
            </a:custGeom>
            <a:solidFill>
              <a:srgbClr val="194B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485775" y="1065213"/>
            <a:ext cx="7704138" cy="0"/>
          </a:xfrm>
          <a:prstGeom prst="line">
            <a:avLst/>
          </a:prstGeom>
          <a:noFill/>
          <a:ln w="12700" cap="flat">
            <a:solidFill>
              <a:srgbClr val="004B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1" name="Freeform 61"/>
          <p:cNvSpPr>
            <a:spLocks/>
          </p:cNvSpPr>
          <p:nvPr/>
        </p:nvSpPr>
        <p:spPr bwMode="auto">
          <a:xfrm>
            <a:off x="8180388" y="342900"/>
            <a:ext cx="2033588" cy="728663"/>
          </a:xfrm>
          <a:custGeom>
            <a:avLst/>
            <a:gdLst>
              <a:gd name="T0" fmla="*/ 36 w 640"/>
              <a:gd name="T1" fmla="*/ 174 h 229"/>
              <a:gd name="T2" fmla="*/ 78 w 640"/>
              <a:gd name="T3" fmla="*/ 117 h 229"/>
              <a:gd name="T4" fmla="*/ 97 w 640"/>
              <a:gd name="T5" fmla="*/ 204 h 229"/>
              <a:gd name="T6" fmla="*/ 128 w 640"/>
              <a:gd name="T7" fmla="*/ 154 h 229"/>
              <a:gd name="T8" fmla="*/ 182 w 640"/>
              <a:gd name="T9" fmla="*/ 94 h 229"/>
              <a:gd name="T10" fmla="*/ 180 w 640"/>
              <a:gd name="T11" fmla="*/ 59 h 229"/>
              <a:gd name="T12" fmla="*/ 182 w 640"/>
              <a:gd name="T13" fmla="*/ 51 h 229"/>
              <a:gd name="T14" fmla="*/ 182 w 640"/>
              <a:gd name="T15" fmla="*/ 43 h 229"/>
              <a:gd name="T16" fmla="*/ 188 w 640"/>
              <a:gd name="T17" fmla="*/ 36 h 229"/>
              <a:gd name="T18" fmla="*/ 188 w 640"/>
              <a:gd name="T19" fmla="*/ 45 h 229"/>
              <a:gd name="T20" fmla="*/ 188 w 640"/>
              <a:gd name="T21" fmla="*/ 53 h 229"/>
              <a:gd name="T22" fmla="*/ 189 w 640"/>
              <a:gd name="T23" fmla="*/ 61 h 229"/>
              <a:gd name="T24" fmla="*/ 190 w 640"/>
              <a:gd name="T25" fmla="*/ 192 h 229"/>
              <a:gd name="T26" fmla="*/ 217 w 640"/>
              <a:gd name="T27" fmla="*/ 168 h 229"/>
              <a:gd name="T28" fmla="*/ 258 w 640"/>
              <a:gd name="T29" fmla="*/ 142 h 229"/>
              <a:gd name="T30" fmla="*/ 305 w 640"/>
              <a:gd name="T31" fmla="*/ 145 h 229"/>
              <a:gd name="T32" fmla="*/ 325 w 640"/>
              <a:gd name="T33" fmla="*/ 197 h 229"/>
              <a:gd name="T34" fmla="*/ 350 w 640"/>
              <a:gd name="T35" fmla="*/ 36 h 229"/>
              <a:gd name="T36" fmla="*/ 368 w 640"/>
              <a:gd name="T37" fmla="*/ 38 h 229"/>
              <a:gd name="T38" fmla="*/ 384 w 640"/>
              <a:gd name="T39" fmla="*/ 171 h 229"/>
              <a:gd name="T40" fmla="*/ 416 w 640"/>
              <a:gd name="T41" fmla="*/ 96 h 229"/>
              <a:gd name="T42" fmla="*/ 460 w 640"/>
              <a:gd name="T43" fmla="*/ 160 h 229"/>
              <a:gd name="T44" fmla="*/ 501 w 640"/>
              <a:gd name="T45" fmla="*/ 119 h 229"/>
              <a:gd name="T46" fmla="*/ 531 w 640"/>
              <a:gd name="T47" fmla="*/ 153 h 229"/>
              <a:gd name="T48" fmla="*/ 557 w 640"/>
              <a:gd name="T49" fmla="*/ 178 h 229"/>
              <a:gd name="T50" fmla="*/ 581 w 640"/>
              <a:gd name="T51" fmla="*/ 140 h 229"/>
              <a:gd name="T52" fmla="*/ 594 w 640"/>
              <a:gd name="T53" fmla="*/ 123 h 229"/>
              <a:gd name="T54" fmla="*/ 604 w 640"/>
              <a:gd name="T55" fmla="*/ 167 h 229"/>
              <a:gd name="T56" fmla="*/ 640 w 640"/>
              <a:gd name="T57" fmla="*/ 183 h 229"/>
              <a:gd name="T58" fmla="*/ 600 w 640"/>
              <a:gd name="T59" fmla="*/ 136 h 229"/>
              <a:gd name="T60" fmla="*/ 592 w 640"/>
              <a:gd name="T61" fmla="*/ 102 h 229"/>
              <a:gd name="T62" fmla="*/ 578 w 640"/>
              <a:gd name="T63" fmla="*/ 136 h 229"/>
              <a:gd name="T64" fmla="*/ 554 w 640"/>
              <a:gd name="T65" fmla="*/ 174 h 229"/>
              <a:gd name="T66" fmla="*/ 515 w 640"/>
              <a:gd name="T67" fmla="*/ 150 h 229"/>
              <a:gd name="T68" fmla="*/ 488 w 640"/>
              <a:gd name="T69" fmla="*/ 102 h 229"/>
              <a:gd name="T70" fmla="*/ 469 w 640"/>
              <a:gd name="T71" fmla="*/ 162 h 229"/>
              <a:gd name="T72" fmla="*/ 427 w 640"/>
              <a:gd name="T73" fmla="*/ 105 h 229"/>
              <a:gd name="T74" fmla="*/ 409 w 640"/>
              <a:gd name="T75" fmla="*/ 39 h 229"/>
              <a:gd name="T76" fmla="*/ 379 w 640"/>
              <a:gd name="T77" fmla="*/ 81 h 229"/>
              <a:gd name="T78" fmla="*/ 360 w 640"/>
              <a:gd name="T79" fmla="*/ 7 h 229"/>
              <a:gd name="T80" fmla="*/ 347 w 640"/>
              <a:gd name="T81" fmla="*/ 71 h 229"/>
              <a:gd name="T82" fmla="*/ 306 w 640"/>
              <a:gd name="T83" fmla="*/ 184 h 229"/>
              <a:gd name="T84" fmla="*/ 260 w 640"/>
              <a:gd name="T85" fmla="*/ 145 h 229"/>
              <a:gd name="T86" fmla="*/ 234 w 640"/>
              <a:gd name="T87" fmla="*/ 204 h 229"/>
              <a:gd name="T88" fmla="*/ 204 w 640"/>
              <a:gd name="T89" fmla="*/ 129 h 229"/>
              <a:gd name="T90" fmla="*/ 204 w 640"/>
              <a:gd name="T91" fmla="*/ 79 h 229"/>
              <a:gd name="T92" fmla="*/ 185 w 640"/>
              <a:gd name="T93" fmla="*/ 59 h 229"/>
              <a:gd name="T94" fmla="*/ 186 w 640"/>
              <a:gd name="T95" fmla="*/ 51 h 229"/>
              <a:gd name="T96" fmla="*/ 186 w 640"/>
              <a:gd name="T97" fmla="*/ 43 h 229"/>
              <a:gd name="T98" fmla="*/ 185 w 640"/>
              <a:gd name="T99" fmla="*/ 21 h 229"/>
              <a:gd name="T100" fmla="*/ 177 w 640"/>
              <a:gd name="T101" fmla="*/ 40 h 229"/>
              <a:gd name="T102" fmla="*/ 177 w 640"/>
              <a:gd name="T103" fmla="*/ 53 h 229"/>
              <a:gd name="T104" fmla="*/ 177 w 640"/>
              <a:gd name="T105" fmla="*/ 61 h 229"/>
              <a:gd name="T106" fmla="*/ 179 w 640"/>
              <a:gd name="T107" fmla="*/ 104 h 229"/>
              <a:gd name="T108" fmla="*/ 128 w 640"/>
              <a:gd name="T109" fmla="*/ 153 h 229"/>
              <a:gd name="T110" fmla="*/ 97 w 640"/>
              <a:gd name="T111" fmla="*/ 177 h 229"/>
              <a:gd name="T112" fmla="*/ 77 w 640"/>
              <a:gd name="T113" fmla="*/ 103 h 229"/>
              <a:gd name="T114" fmla="*/ 29 w 640"/>
              <a:gd name="T115" fmla="*/ 16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640" h="229">
                <a:moveTo>
                  <a:pt x="3" y="229"/>
                </a:moveTo>
                <a:cubicBezTo>
                  <a:pt x="3" y="217"/>
                  <a:pt x="3" y="204"/>
                  <a:pt x="3" y="192"/>
                </a:cubicBezTo>
                <a:cubicBezTo>
                  <a:pt x="3" y="185"/>
                  <a:pt x="9" y="179"/>
                  <a:pt x="9" y="175"/>
                </a:cubicBezTo>
                <a:cubicBezTo>
                  <a:pt x="9" y="166"/>
                  <a:pt x="7" y="161"/>
                  <a:pt x="17" y="162"/>
                </a:cubicBezTo>
                <a:cubicBezTo>
                  <a:pt x="20" y="162"/>
                  <a:pt x="23" y="162"/>
                  <a:pt x="27" y="160"/>
                </a:cubicBezTo>
                <a:cubicBezTo>
                  <a:pt x="27" y="163"/>
                  <a:pt x="26" y="167"/>
                  <a:pt x="27" y="171"/>
                </a:cubicBezTo>
                <a:cubicBezTo>
                  <a:pt x="27" y="172"/>
                  <a:pt x="29" y="174"/>
                  <a:pt x="30" y="174"/>
                </a:cubicBezTo>
                <a:cubicBezTo>
                  <a:pt x="31" y="175"/>
                  <a:pt x="36" y="176"/>
                  <a:pt x="36" y="174"/>
                </a:cubicBezTo>
                <a:cubicBezTo>
                  <a:pt x="37" y="160"/>
                  <a:pt x="37" y="162"/>
                  <a:pt x="50" y="161"/>
                </a:cubicBezTo>
                <a:cubicBezTo>
                  <a:pt x="56" y="161"/>
                  <a:pt x="53" y="144"/>
                  <a:pt x="53" y="142"/>
                </a:cubicBezTo>
                <a:cubicBezTo>
                  <a:pt x="57" y="141"/>
                  <a:pt x="60" y="141"/>
                  <a:pt x="63" y="141"/>
                </a:cubicBezTo>
                <a:cubicBezTo>
                  <a:pt x="66" y="141"/>
                  <a:pt x="70" y="129"/>
                  <a:pt x="67" y="132"/>
                </a:cubicBezTo>
                <a:cubicBezTo>
                  <a:pt x="71" y="132"/>
                  <a:pt x="74" y="132"/>
                  <a:pt x="78" y="131"/>
                </a:cubicBezTo>
                <a:cubicBezTo>
                  <a:pt x="78" y="131"/>
                  <a:pt x="78" y="118"/>
                  <a:pt x="78" y="122"/>
                </a:cubicBezTo>
                <a:cubicBezTo>
                  <a:pt x="78" y="118"/>
                  <a:pt x="78" y="114"/>
                  <a:pt x="78" y="109"/>
                </a:cubicBezTo>
                <a:cubicBezTo>
                  <a:pt x="78" y="98"/>
                  <a:pt x="78" y="116"/>
                  <a:pt x="78" y="117"/>
                </a:cubicBezTo>
                <a:cubicBezTo>
                  <a:pt x="78" y="122"/>
                  <a:pt x="77" y="125"/>
                  <a:pt x="80" y="128"/>
                </a:cubicBezTo>
                <a:cubicBezTo>
                  <a:pt x="86" y="134"/>
                  <a:pt x="87" y="125"/>
                  <a:pt x="87" y="138"/>
                </a:cubicBezTo>
                <a:cubicBezTo>
                  <a:pt x="87" y="150"/>
                  <a:pt x="86" y="161"/>
                  <a:pt x="88" y="172"/>
                </a:cubicBezTo>
                <a:cubicBezTo>
                  <a:pt x="88" y="173"/>
                  <a:pt x="90" y="176"/>
                  <a:pt x="91" y="176"/>
                </a:cubicBezTo>
                <a:cubicBezTo>
                  <a:pt x="93" y="177"/>
                  <a:pt x="95" y="177"/>
                  <a:pt x="96" y="177"/>
                </a:cubicBezTo>
                <a:cubicBezTo>
                  <a:pt x="96" y="176"/>
                  <a:pt x="95" y="175"/>
                  <a:pt x="94" y="173"/>
                </a:cubicBezTo>
                <a:cubicBezTo>
                  <a:pt x="95" y="182"/>
                  <a:pt x="93" y="191"/>
                  <a:pt x="94" y="200"/>
                </a:cubicBezTo>
                <a:cubicBezTo>
                  <a:pt x="94" y="201"/>
                  <a:pt x="96" y="203"/>
                  <a:pt x="97" y="204"/>
                </a:cubicBezTo>
                <a:cubicBezTo>
                  <a:pt x="113" y="206"/>
                  <a:pt x="106" y="182"/>
                  <a:pt x="106" y="171"/>
                </a:cubicBezTo>
                <a:cubicBezTo>
                  <a:pt x="106" y="165"/>
                  <a:pt x="106" y="160"/>
                  <a:pt x="106" y="154"/>
                </a:cubicBezTo>
                <a:cubicBezTo>
                  <a:pt x="106" y="153"/>
                  <a:pt x="117" y="154"/>
                  <a:pt x="119" y="153"/>
                </a:cubicBezTo>
                <a:cubicBezTo>
                  <a:pt x="119" y="152"/>
                  <a:pt x="119" y="151"/>
                  <a:pt x="120" y="150"/>
                </a:cubicBezTo>
                <a:cubicBezTo>
                  <a:pt x="120" y="149"/>
                  <a:pt x="126" y="150"/>
                  <a:pt x="127" y="150"/>
                </a:cubicBezTo>
                <a:cubicBezTo>
                  <a:pt x="126" y="149"/>
                  <a:pt x="125" y="147"/>
                  <a:pt x="124" y="146"/>
                </a:cubicBezTo>
                <a:cubicBezTo>
                  <a:pt x="125" y="148"/>
                  <a:pt x="125" y="148"/>
                  <a:pt x="126" y="150"/>
                </a:cubicBezTo>
                <a:cubicBezTo>
                  <a:pt x="126" y="151"/>
                  <a:pt x="127" y="153"/>
                  <a:pt x="128" y="154"/>
                </a:cubicBezTo>
                <a:cubicBezTo>
                  <a:pt x="134" y="154"/>
                  <a:pt x="139" y="153"/>
                  <a:pt x="144" y="154"/>
                </a:cubicBezTo>
                <a:cubicBezTo>
                  <a:pt x="143" y="153"/>
                  <a:pt x="142" y="151"/>
                  <a:pt x="141" y="150"/>
                </a:cubicBezTo>
                <a:cubicBezTo>
                  <a:pt x="142" y="153"/>
                  <a:pt x="143" y="155"/>
                  <a:pt x="145" y="157"/>
                </a:cubicBezTo>
                <a:cubicBezTo>
                  <a:pt x="145" y="157"/>
                  <a:pt x="146" y="158"/>
                  <a:pt x="146" y="158"/>
                </a:cubicBezTo>
                <a:cubicBezTo>
                  <a:pt x="147" y="157"/>
                  <a:pt x="154" y="148"/>
                  <a:pt x="157" y="155"/>
                </a:cubicBezTo>
                <a:cubicBezTo>
                  <a:pt x="158" y="158"/>
                  <a:pt x="158" y="161"/>
                  <a:pt x="160" y="164"/>
                </a:cubicBezTo>
                <a:cubicBezTo>
                  <a:pt x="163" y="172"/>
                  <a:pt x="173" y="169"/>
                  <a:pt x="180" y="169"/>
                </a:cubicBezTo>
                <a:cubicBezTo>
                  <a:pt x="184" y="169"/>
                  <a:pt x="182" y="101"/>
                  <a:pt x="182" y="94"/>
                </a:cubicBezTo>
                <a:cubicBezTo>
                  <a:pt x="182" y="91"/>
                  <a:pt x="181" y="89"/>
                  <a:pt x="180" y="87"/>
                </a:cubicBezTo>
                <a:cubicBezTo>
                  <a:pt x="178" y="85"/>
                  <a:pt x="166" y="79"/>
                  <a:pt x="171" y="78"/>
                </a:cubicBezTo>
                <a:cubicBezTo>
                  <a:pt x="171" y="78"/>
                  <a:pt x="171" y="78"/>
                  <a:pt x="171" y="78"/>
                </a:cubicBezTo>
                <a:cubicBezTo>
                  <a:pt x="166" y="64"/>
                  <a:pt x="188" y="76"/>
                  <a:pt x="183" y="66"/>
                </a:cubicBezTo>
                <a:cubicBezTo>
                  <a:pt x="181" y="64"/>
                  <a:pt x="180" y="62"/>
                  <a:pt x="177" y="61"/>
                </a:cubicBezTo>
                <a:cubicBezTo>
                  <a:pt x="178" y="62"/>
                  <a:pt x="179" y="64"/>
                  <a:pt x="180" y="65"/>
                </a:cubicBezTo>
                <a:cubicBezTo>
                  <a:pt x="181" y="64"/>
                  <a:pt x="182" y="64"/>
                  <a:pt x="183" y="63"/>
                </a:cubicBezTo>
                <a:cubicBezTo>
                  <a:pt x="183" y="63"/>
                  <a:pt x="181" y="60"/>
                  <a:pt x="180" y="59"/>
                </a:cubicBezTo>
                <a:cubicBezTo>
                  <a:pt x="179" y="58"/>
                  <a:pt x="178" y="58"/>
                  <a:pt x="177" y="57"/>
                </a:cubicBezTo>
                <a:cubicBezTo>
                  <a:pt x="178" y="58"/>
                  <a:pt x="179" y="59"/>
                  <a:pt x="180" y="61"/>
                </a:cubicBezTo>
                <a:cubicBezTo>
                  <a:pt x="183" y="61"/>
                  <a:pt x="184" y="61"/>
                  <a:pt x="184" y="59"/>
                </a:cubicBezTo>
                <a:cubicBezTo>
                  <a:pt x="184" y="58"/>
                  <a:pt x="182" y="55"/>
                  <a:pt x="181" y="55"/>
                </a:cubicBezTo>
                <a:cubicBezTo>
                  <a:pt x="180" y="54"/>
                  <a:pt x="178" y="54"/>
                  <a:pt x="177" y="53"/>
                </a:cubicBezTo>
                <a:cubicBezTo>
                  <a:pt x="178" y="55"/>
                  <a:pt x="179" y="56"/>
                  <a:pt x="179" y="57"/>
                </a:cubicBezTo>
                <a:cubicBezTo>
                  <a:pt x="181" y="57"/>
                  <a:pt x="183" y="56"/>
                  <a:pt x="184" y="55"/>
                </a:cubicBezTo>
                <a:cubicBezTo>
                  <a:pt x="184" y="54"/>
                  <a:pt x="182" y="52"/>
                  <a:pt x="182" y="51"/>
                </a:cubicBezTo>
                <a:cubicBezTo>
                  <a:pt x="180" y="49"/>
                  <a:pt x="180" y="50"/>
                  <a:pt x="177" y="48"/>
                </a:cubicBezTo>
                <a:cubicBezTo>
                  <a:pt x="177" y="50"/>
                  <a:pt x="178" y="51"/>
                  <a:pt x="179" y="53"/>
                </a:cubicBezTo>
                <a:cubicBezTo>
                  <a:pt x="181" y="52"/>
                  <a:pt x="183" y="51"/>
                  <a:pt x="184" y="51"/>
                </a:cubicBezTo>
                <a:cubicBezTo>
                  <a:pt x="184" y="51"/>
                  <a:pt x="184" y="50"/>
                  <a:pt x="184" y="50"/>
                </a:cubicBezTo>
                <a:cubicBezTo>
                  <a:pt x="184" y="50"/>
                  <a:pt x="184" y="50"/>
                  <a:pt x="184" y="50"/>
                </a:cubicBezTo>
                <a:cubicBezTo>
                  <a:pt x="184" y="49"/>
                  <a:pt x="182" y="46"/>
                  <a:pt x="181" y="46"/>
                </a:cubicBezTo>
                <a:cubicBezTo>
                  <a:pt x="182" y="48"/>
                  <a:pt x="183" y="48"/>
                  <a:pt x="184" y="46"/>
                </a:cubicBezTo>
                <a:cubicBezTo>
                  <a:pt x="184" y="46"/>
                  <a:pt x="182" y="43"/>
                  <a:pt x="182" y="43"/>
                </a:cubicBezTo>
                <a:cubicBezTo>
                  <a:pt x="178" y="39"/>
                  <a:pt x="181" y="43"/>
                  <a:pt x="184" y="42"/>
                </a:cubicBezTo>
                <a:cubicBezTo>
                  <a:pt x="185" y="42"/>
                  <a:pt x="182" y="39"/>
                  <a:pt x="182" y="38"/>
                </a:cubicBezTo>
                <a:cubicBezTo>
                  <a:pt x="180" y="37"/>
                  <a:pt x="179" y="37"/>
                  <a:pt x="178" y="36"/>
                </a:cubicBezTo>
                <a:cubicBezTo>
                  <a:pt x="179" y="37"/>
                  <a:pt x="180" y="39"/>
                  <a:pt x="181" y="40"/>
                </a:cubicBezTo>
                <a:cubicBezTo>
                  <a:pt x="185" y="36"/>
                  <a:pt x="184" y="34"/>
                  <a:pt x="184" y="28"/>
                </a:cubicBezTo>
                <a:cubicBezTo>
                  <a:pt x="185" y="21"/>
                  <a:pt x="184" y="33"/>
                  <a:pt x="185" y="35"/>
                </a:cubicBezTo>
                <a:cubicBezTo>
                  <a:pt x="187" y="37"/>
                  <a:pt x="188" y="38"/>
                  <a:pt x="191" y="40"/>
                </a:cubicBezTo>
                <a:cubicBezTo>
                  <a:pt x="190" y="38"/>
                  <a:pt x="189" y="37"/>
                  <a:pt x="188" y="36"/>
                </a:cubicBezTo>
                <a:cubicBezTo>
                  <a:pt x="187" y="37"/>
                  <a:pt x="185" y="37"/>
                  <a:pt x="184" y="38"/>
                </a:cubicBezTo>
                <a:cubicBezTo>
                  <a:pt x="184" y="38"/>
                  <a:pt x="186" y="42"/>
                  <a:pt x="187" y="42"/>
                </a:cubicBezTo>
                <a:cubicBezTo>
                  <a:pt x="188" y="43"/>
                  <a:pt x="190" y="43"/>
                  <a:pt x="191" y="43"/>
                </a:cubicBezTo>
                <a:cubicBezTo>
                  <a:pt x="190" y="42"/>
                  <a:pt x="190" y="41"/>
                  <a:pt x="189" y="39"/>
                </a:cubicBezTo>
                <a:cubicBezTo>
                  <a:pt x="188" y="40"/>
                  <a:pt x="187" y="41"/>
                  <a:pt x="186" y="42"/>
                </a:cubicBezTo>
                <a:cubicBezTo>
                  <a:pt x="185" y="43"/>
                  <a:pt x="188" y="45"/>
                  <a:pt x="188" y="46"/>
                </a:cubicBezTo>
                <a:cubicBezTo>
                  <a:pt x="189" y="47"/>
                  <a:pt x="190" y="47"/>
                  <a:pt x="191" y="48"/>
                </a:cubicBezTo>
                <a:cubicBezTo>
                  <a:pt x="190" y="47"/>
                  <a:pt x="189" y="46"/>
                  <a:pt x="188" y="45"/>
                </a:cubicBezTo>
                <a:cubicBezTo>
                  <a:pt x="187" y="45"/>
                  <a:pt x="186" y="46"/>
                  <a:pt x="185" y="47"/>
                </a:cubicBezTo>
                <a:cubicBezTo>
                  <a:pt x="185" y="47"/>
                  <a:pt x="187" y="50"/>
                  <a:pt x="188" y="51"/>
                </a:cubicBezTo>
                <a:cubicBezTo>
                  <a:pt x="189" y="51"/>
                  <a:pt x="190" y="52"/>
                  <a:pt x="191" y="52"/>
                </a:cubicBezTo>
                <a:cubicBezTo>
                  <a:pt x="190" y="51"/>
                  <a:pt x="189" y="49"/>
                  <a:pt x="189" y="48"/>
                </a:cubicBezTo>
                <a:cubicBezTo>
                  <a:pt x="188" y="49"/>
                  <a:pt x="187" y="50"/>
                  <a:pt x="186" y="51"/>
                </a:cubicBezTo>
                <a:cubicBezTo>
                  <a:pt x="185" y="51"/>
                  <a:pt x="188" y="54"/>
                  <a:pt x="188" y="55"/>
                </a:cubicBezTo>
                <a:cubicBezTo>
                  <a:pt x="189" y="56"/>
                  <a:pt x="190" y="56"/>
                  <a:pt x="191" y="57"/>
                </a:cubicBezTo>
                <a:cubicBezTo>
                  <a:pt x="190" y="56"/>
                  <a:pt x="189" y="55"/>
                  <a:pt x="188" y="53"/>
                </a:cubicBezTo>
                <a:cubicBezTo>
                  <a:pt x="187" y="54"/>
                  <a:pt x="186" y="55"/>
                  <a:pt x="185" y="55"/>
                </a:cubicBezTo>
                <a:cubicBezTo>
                  <a:pt x="185" y="55"/>
                  <a:pt x="188" y="59"/>
                  <a:pt x="188" y="59"/>
                </a:cubicBezTo>
                <a:cubicBezTo>
                  <a:pt x="189" y="60"/>
                  <a:pt x="190" y="60"/>
                  <a:pt x="191" y="61"/>
                </a:cubicBezTo>
                <a:cubicBezTo>
                  <a:pt x="191" y="60"/>
                  <a:pt x="190" y="58"/>
                  <a:pt x="189" y="57"/>
                </a:cubicBezTo>
                <a:cubicBezTo>
                  <a:pt x="188" y="58"/>
                  <a:pt x="186" y="59"/>
                  <a:pt x="185" y="59"/>
                </a:cubicBezTo>
                <a:cubicBezTo>
                  <a:pt x="185" y="59"/>
                  <a:pt x="188" y="63"/>
                  <a:pt x="188" y="63"/>
                </a:cubicBezTo>
                <a:cubicBezTo>
                  <a:pt x="189" y="64"/>
                  <a:pt x="190" y="64"/>
                  <a:pt x="192" y="65"/>
                </a:cubicBezTo>
                <a:cubicBezTo>
                  <a:pt x="191" y="63"/>
                  <a:pt x="190" y="62"/>
                  <a:pt x="189" y="61"/>
                </a:cubicBezTo>
                <a:cubicBezTo>
                  <a:pt x="177" y="68"/>
                  <a:pt x="198" y="72"/>
                  <a:pt x="197" y="74"/>
                </a:cubicBezTo>
                <a:cubicBezTo>
                  <a:pt x="197" y="75"/>
                  <a:pt x="199" y="78"/>
                  <a:pt x="200" y="78"/>
                </a:cubicBezTo>
                <a:cubicBezTo>
                  <a:pt x="201" y="78"/>
                  <a:pt x="203" y="79"/>
                  <a:pt x="204" y="79"/>
                </a:cubicBezTo>
                <a:cubicBezTo>
                  <a:pt x="203" y="78"/>
                  <a:pt x="202" y="76"/>
                  <a:pt x="201" y="75"/>
                </a:cubicBezTo>
                <a:cubicBezTo>
                  <a:pt x="198" y="78"/>
                  <a:pt x="188" y="83"/>
                  <a:pt x="188" y="88"/>
                </a:cubicBezTo>
                <a:cubicBezTo>
                  <a:pt x="187" y="99"/>
                  <a:pt x="187" y="111"/>
                  <a:pt x="187" y="122"/>
                </a:cubicBezTo>
                <a:cubicBezTo>
                  <a:pt x="187" y="144"/>
                  <a:pt x="184" y="167"/>
                  <a:pt x="187" y="188"/>
                </a:cubicBezTo>
                <a:cubicBezTo>
                  <a:pt x="187" y="189"/>
                  <a:pt x="189" y="192"/>
                  <a:pt x="190" y="192"/>
                </a:cubicBezTo>
                <a:cubicBezTo>
                  <a:pt x="200" y="194"/>
                  <a:pt x="198" y="188"/>
                  <a:pt x="198" y="180"/>
                </a:cubicBezTo>
                <a:cubicBezTo>
                  <a:pt x="198" y="170"/>
                  <a:pt x="197" y="159"/>
                  <a:pt x="199" y="149"/>
                </a:cubicBezTo>
                <a:cubicBezTo>
                  <a:pt x="199" y="148"/>
                  <a:pt x="206" y="150"/>
                  <a:pt x="206" y="147"/>
                </a:cubicBezTo>
                <a:cubicBezTo>
                  <a:pt x="206" y="142"/>
                  <a:pt x="206" y="138"/>
                  <a:pt x="207" y="133"/>
                </a:cubicBezTo>
                <a:cubicBezTo>
                  <a:pt x="208" y="126"/>
                  <a:pt x="206" y="142"/>
                  <a:pt x="207" y="145"/>
                </a:cubicBezTo>
                <a:cubicBezTo>
                  <a:pt x="207" y="146"/>
                  <a:pt x="208" y="147"/>
                  <a:pt x="209" y="148"/>
                </a:cubicBezTo>
                <a:cubicBezTo>
                  <a:pt x="214" y="153"/>
                  <a:pt x="214" y="145"/>
                  <a:pt x="215" y="157"/>
                </a:cubicBezTo>
                <a:cubicBezTo>
                  <a:pt x="215" y="162"/>
                  <a:pt x="214" y="164"/>
                  <a:pt x="217" y="168"/>
                </a:cubicBezTo>
                <a:cubicBezTo>
                  <a:pt x="220" y="172"/>
                  <a:pt x="229" y="170"/>
                  <a:pt x="233" y="170"/>
                </a:cubicBezTo>
                <a:cubicBezTo>
                  <a:pt x="235" y="170"/>
                  <a:pt x="233" y="200"/>
                  <a:pt x="235" y="205"/>
                </a:cubicBezTo>
                <a:cubicBezTo>
                  <a:pt x="235" y="205"/>
                  <a:pt x="236" y="208"/>
                  <a:pt x="237" y="208"/>
                </a:cubicBezTo>
                <a:cubicBezTo>
                  <a:pt x="246" y="209"/>
                  <a:pt x="243" y="202"/>
                  <a:pt x="243" y="195"/>
                </a:cubicBezTo>
                <a:cubicBezTo>
                  <a:pt x="243" y="190"/>
                  <a:pt x="242" y="183"/>
                  <a:pt x="243" y="177"/>
                </a:cubicBezTo>
                <a:cubicBezTo>
                  <a:pt x="243" y="176"/>
                  <a:pt x="246" y="177"/>
                  <a:pt x="247" y="175"/>
                </a:cubicBezTo>
                <a:cubicBezTo>
                  <a:pt x="248" y="162"/>
                  <a:pt x="244" y="144"/>
                  <a:pt x="261" y="145"/>
                </a:cubicBezTo>
                <a:cubicBezTo>
                  <a:pt x="260" y="144"/>
                  <a:pt x="259" y="143"/>
                  <a:pt x="258" y="142"/>
                </a:cubicBezTo>
                <a:cubicBezTo>
                  <a:pt x="259" y="143"/>
                  <a:pt x="261" y="148"/>
                  <a:pt x="263" y="149"/>
                </a:cubicBezTo>
                <a:cubicBezTo>
                  <a:pt x="264" y="149"/>
                  <a:pt x="266" y="149"/>
                  <a:pt x="266" y="147"/>
                </a:cubicBezTo>
                <a:cubicBezTo>
                  <a:pt x="266" y="142"/>
                  <a:pt x="270" y="144"/>
                  <a:pt x="274" y="144"/>
                </a:cubicBezTo>
                <a:cubicBezTo>
                  <a:pt x="282" y="144"/>
                  <a:pt x="282" y="139"/>
                  <a:pt x="289" y="141"/>
                </a:cubicBezTo>
                <a:cubicBezTo>
                  <a:pt x="288" y="139"/>
                  <a:pt x="287" y="138"/>
                  <a:pt x="286" y="137"/>
                </a:cubicBezTo>
                <a:cubicBezTo>
                  <a:pt x="287" y="138"/>
                  <a:pt x="287" y="139"/>
                  <a:pt x="287" y="140"/>
                </a:cubicBezTo>
                <a:cubicBezTo>
                  <a:pt x="287" y="141"/>
                  <a:pt x="289" y="144"/>
                  <a:pt x="290" y="144"/>
                </a:cubicBezTo>
                <a:cubicBezTo>
                  <a:pt x="295" y="145"/>
                  <a:pt x="300" y="145"/>
                  <a:pt x="305" y="145"/>
                </a:cubicBezTo>
                <a:cubicBezTo>
                  <a:pt x="304" y="143"/>
                  <a:pt x="303" y="142"/>
                  <a:pt x="302" y="141"/>
                </a:cubicBezTo>
                <a:cubicBezTo>
                  <a:pt x="303" y="146"/>
                  <a:pt x="296" y="201"/>
                  <a:pt x="309" y="196"/>
                </a:cubicBezTo>
                <a:cubicBezTo>
                  <a:pt x="309" y="196"/>
                  <a:pt x="309" y="196"/>
                  <a:pt x="309" y="196"/>
                </a:cubicBezTo>
                <a:cubicBezTo>
                  <a:pt x="310" y="189"/>
                  <a:pt x="309" y="182"/>
                  <a:pt x="309" y="175"/>
                </a:cubicBezTo>
                <a:cubicBezTo>
                  <a:pt x="309" y="169"/>
                  <a:pt x="310" y="163"/>
                  <a:pt x="311" y="157"/>
                </a:cubicBezTo>
                <a:cubicBezTo>
                  <a:pt x="311" y="156"/>
                  <a:pt x="318" y="141"/>
                  <a:pt x="321" y="148"/>
                </a:cubicBezTo>
                <a:cubicBezTo>
                  <a:pt x="326" y="158"/>
                  <a:pt x="325" y="168"/>
                  <a:pt x="325" y="179"/>
                </a:cubicBezTo>
                <a:cubicBezTo>
                  <a:pt x="325" y="183"/>
                  <a:pt x="323" y="193"/>
                  <a:pt x="325" y="197"/>
                </a:cubicBezTo>
                <a:cubicBezTo>
                  <a:pt x="326" y="198"/>
                  <a:pt x="327" y="200"/>
                  <a:pt x="328" y="201"/>
                </a:cubicBezTo>
                <a:cubicBezTo>
                  <a:pt x="341" y="208"/>
                  <a:pt x="335" y="177"/>
                  <a:pt x="335" y="173"/>
                </a:cubicBezTo>
                <a:cubicBezTo>
                  <a:pt x="335" y="150"/>
                  <a:pt x="335" y="127"/>
                  <a:pt x="335" y="104"/>
                </a:cubicBezTo>
                <a:cubicBezTo>
                  <a:pt x="335" y="99"/>
                  <a:pt x="332" y="85"/>
                  <a:pt x="339" y="85"/>
                </a:cubicBezTo>
                <a:cubicBezTo>
                  <a:pt x="342" y="85"/>
                  <a:pt x="355" y="88"/>
                  <a:pt x="355" y="83"/>
                </a:cubicBezTo>
                <a:cubicBezTo>
                  <a:pt x="355" y="70"/>
                  <a:pt x="335" y="45"/>
                  <a:pt x="355" y="41"/>
                </a:cubicBezTo>
                <a:cubicBezTo>
                  <a:pt x="355" y="41"/>
                  <a:pt x="353" y="38"/>
                  <a:pt x="352" y="37"/>
                </a:cubicBezTo>
                <a:cubicBezTo>
                  <a:pt x="351" y="37"/>
                  <a:pt x="351" y="36"/>
                  <a:pt x="350" y="36"/>
                </a:cubicBezTo>
                <a:cubicBezTo>
                  <a:pt x="351" y="37"/>
                  <a:pt x="352" y="39"/>
                  <a:pt x="353" y="40"/>
                </a:cubicBezTo>
                <a:cubicBezTo>
                  <a:pt x="355" y="34"/>
                  <a:pt x="355" y="37"/>
                  <a:pt x="355" y="30"/>
                </a:cubicBezTo>
                <a:cubicBezTo>
                  <a:pt x="355" y="26"/>
                  <a:pt x="361" y="30"/>
                  <a:pt x="361" y="22"/>
                </a:cubicBezTo>
                <a:cubicBezTo>
                  <a:pt x="362" y="19"/>
                  <a:pt x="362" y="0"/>
                  <a:pt x="362" y="15"/>
                </a:cubicBezTo>
                <a:cubicBezTo>
                  <a:pt x="362" y="19"/>
                  <a:pt x="362" y="21"/>
                  <a:pt x="364" y="24"/>
                </a:cubicBezTo>
                <a:cubicBezTo>
                  <a:pt x="364" y="25"/>
                  <a:pt x="365" y="27"/>
                  <a:pt x="366" y="28"/>
                </a:cubicBezTo>
                <a:cubicBezTo>
                  <a:pt x="367" y="29"/>
                  <a:pt x="369" y="29"/>
                  <a:pt x="368" y="27"/>
                </a:cubicBezTo>
                <a:cubicBezTo>
                  <a:pt x="369" y="29"/>
                  <a:pt x="369" y="36"/>
                  <a:pt x="368" y="38"/>
                </a:cubicBezTo>
                <a:cubicBezTo>
                  <a:pt x="367" y="38"/>
                  <a:pt x="370" y="42"/>
                  <a:pt x="371" y="42"/>
                </a:cubicBezTo>
                <a:cubicBezTo>
                  <a:pt x="380" y="42"/>
                  <a:pt x="379" y="64"/>
                  <a:pt x="373" y="68"/>
                </a:cubicBezTo>
                <a:cubicBezTo>
                  <a:pt x="367" y="72"/>
                  <a:pt x="364" y="68"/>
                  <a:pt x="367" y="81"/>
                </a:cubicBezTo>
                <a:cubicBezTo>
                  <a:pt x="368" y="82"/>
                  <a:pt x="369" y="85"/>
                  <a:pt x="370" y="85"/>
                </a:cubicBezTo>
                <a:cubicBezTo>
                  <a:pt x="372" y="85"/>
                  <a:pt x="381" y="85"/>
                  <a:pt x="381" y="86"/>
                </a:cubicBezTo>
                <a:cubicBezTo>
                  <a:pt x="381" y="96"/>
                  <a:pt x="381" y="106"/>
                  <a:pt x="381" y="117"/>
                </a:cubicBezTo>
                <a:cubicBezTo>
                  <a:pt x="381" y="133"/>
                  <a:pt x="378" y="151"/>
                  <a:pt x="381" y="167"/>
                </a:cubicBezTo>
                <a:cubicBezTo>
                  <a:pt x="381" y="168"/>
                  <a:pt x="383" y="170"/>
                  <a:pt x="384" y="171"/>
                </a:cubicBezTo>
                <a:cubicBezTo>
                  <a:pt x="408" y="174"/>
                  <a:pt x="404" y="167"/>
                  <a:pt x="404" y="146"/>
                </a:cubicBezTo>
                <a:cubicBezTo>
                  <a:pt x="404" y="124"/>
                  <a:pt x="404" y="102"/>
                  <a:pt x="404" y="80"/>
                </a:cubicBezTo>
                <a:cubicBezTo>
                  <a:pt x="404" y="74"/>
                  <a:pt x="402" y="69"/>
                  <a:pt x="408" y="69"/>
                </a:cubicBezTo>
                <a:cubicBezTo>
                  <a:pt x="413" y="69"/>
                  <a:pt x="411" y="55"/>
                  <a:pt x="411" y="53"/>
                </a:cubicBezTo>
                <a:cubicBezTo>
                  <a:pt x="411" y="36"/>
                  <a:pt x="409" y="47"/>
                  <a:pt x="409" y="56"/>
                </a:cubicBezTo>
                <a:cubicBezTo>
                  <a:pt x="409" y="67"/>
                  <a:pt x="409" y="77"/>
                  <a:pt x="410" y="88"/>
                </a:cubicBezTo>
                <a:cubicBezTo>
                  <a:pt x="410" y="89"/>
                  <a:pt x="412" y="92"/>
                  <a:pt x="413" y="92"/>
                </a:cubicBezTo>
                <a:cubicBezTo>
                  <a:pt x="417" y="92"/>
                  <a:pt x="414" y="90"/>
                  <a:pt x="416" y="96"/>
                </a:cubicBezTo>
                <a:cubicBezTo>
                  <a:pt x="416" y="97"/>
                  <a:pt x="418" y="100"/>
                  <a:pt x="419" y="100"/>
                </a:cubicBezTo>
                <a:cubicBezTo>
                  <a:pt x="422" y="101"/>
                  <a:pt x="422" y="106"/>
                  <a:pt x="424" y="108"/>
                </a:cubicBezTo>
                <a:cubicBezTo>
                  <a:pt x="428" y="113"/>
                  <a:pt x="444" y="104"/>
                  <a:pt x="444" y="106"/>
                </a:cubicBezTo>
                <a:cubicBezTo>
                  <a:pt x="446" y="116"/>
                  <a:pt x="439" y="131"/>
                  <a:pt x="446" y="139"/>
                </a:cubicBezTo>
                <a:cubicBezTo>
                  <a:pt x="447" y="140"/>
                  <a:pt x="448" y="141"/>
                  <a:pt x="449" y="142"/>
                </a:cubicBezTo>
                <a:cubicBezTo>
                  <a:pt x="449" y="142"/>
                  <a:pt x="457" y="143"/>
                  <a:pt x="457" y="141"/>
                </a:cubicBezTo>
                <a:cubicBezTo>
                  <a:pt x="458" y="145"/>
                  <a:pt x="456" y="151"/>
                  <a:pt x="457" y="156"/>
                </a:cubicBezTo>
                <a:cubicBezTo>
                  <a:pt x="458" y="157"/>
                  <a:pt x="459" y="160"/>
                  <a:pt x="460" y="160"/>
                </a:cubicBezTo>
                <a:cubicBezTo>
                  <a:pt x="463" y="161"/>
                  <a:pt x="466" y="162"/>
                  <a:pt x="467" y="166"/>
                </a:cubicBezTo>
                <a:cubicBezTo>
                  <a:pt x="467" y="167"/>
                  <a:pt x="469" y="169"/>
                  <a:pt x="470" y="170"/>
                </a:cubicBezTo>
                <a:cubicBezTo>
                  <a:pt x="488" y="175"/>
                  <a:pt x="467" y="122"/>
                  <a:pt x="479" y="118"/>
                </a:cubicBezTo>
                <a:cubicBezTo>
                  <a:pt x="485" y="116"/>
                  <a:pt x="485" y="112"/>
                  <a:pt x="485" y="106"/>
                </a:cubicBezTo>
                <a:cubicBezTo>
                  <a:pt x="485" y="102"/>
                  <a:pt x="485" y="97"/>
                  <a:pt x="485" y="93"/>
                </a:cubicBezTo>
                <a:cubicBezTo>
                  <a:pt x="485" y="100"/>
                  <a:pt x="484" y="108"/>
                  <a:pt x="485" y="115"/>
                </a:cubicBezTo>
                <a:cubicBezTo>
                  <a:pt x="486" y="116"/>
                  <a:pt x="487" y="118"/>
                  <a:pt x="488" y="119"/>
                </a:cubicBezTo>
                <a:cubicBezTo>
                  <a:pt x="492" y="120"/>
                  <a:pt x="497" y="119"/>
                  <a:pt x="501" y="119"/>
                </a:cubicBezTo>
                <a:cubicBezTo>
                  <a:pt x="500" y="118"/>
                  <a:pt x="499" y="117"/>
                  <a:pt x="498" y="116"/>
                </a:cubicBezTo>
                <a:cubicBezTo>
                  <a:pt x="498" y="119"/>
                  <a:pt x="498" y="123"/>
                  <a:pt x="499" y="126"/>
                </a:cubicBezTo>
                <a:cubicBezTo>
                  <a:pt x="499" y="127"/>
                  <a:pt x="500" y="130"/>
                  <a:pt x="501" y="130"/>
                </a:cubicBezTo>
                <a:cubicBezTo>
                  <a:pt x="506" y="131"/>
                  <a:pt x="510" y="130"/>
                  <a:pt x="514" y="131"/>
                </a:cubicBezTo>
                <a:cubicBezTo>
                  <a:pt x="513" y="130"/>
                  <a:pt x="512" y="128"/>
                  <a:pt x="511" y="127"/>
                </a:cubicBezTo>
                <a:cubicBezTo>
                  <a:pt x="512" y="134"/>
                  <a:pt x="511" y="142"/>
                  <a:pt x="512" y="148"/>
                </a:cubicBezTo>
                <a:cubicBezTo>
                  <a:pt x="512" y="149"/>
                  <a:pt x="514" y="152"/>
                  <a:pt x="515" y="152"/>
                </a:cubicBezTo>
                <a:cubicBezTo>
                  <a:pt x="520" y="154"/>
                  <a:pt x="525" y="152"/>
                  <a:pt x="531" y="153"/>
                </a:cubicBezTo>
                <a:cubicBezTo>
                  <a:pt x="530" y="152"/>
                  <a:pt x="529" y="151"/>
                  <a:pt x="528" y="149"/>
                </a:cubicBezTo>
                <a:cubicBezTo>
                  <a:pt x="528" y="152"/>
                  <a:pt x="526" y="172"/>
                  <a:pt x="535" y="168"/>
                </a:cubicBezTo>
                <a:cubicBezTo>
                  <a:pt x="535" y="168"/>
                  <a:pt x="535" y="168"/>
                  <a:pt x="535" y="168"/>
                </a:cubicBezTo>
                <a:cubicBezTo>
                  <a:pt x="535" y="164"/>
                  <a:pt x="533" y="154"/>
                  <a:pt x="537" y="153"/>
                </a:cubicBezTo>
                <a:cubicBezTo>
                  <a:pt x="542" y="151"/>
                  <a:pt x="551" y="152"/>
                  <a:pt x="556" y="153"/>
                </a:cubicBezTo>
                <a:cubicBezTo>
                  <a:pt x="555" y="152"/>
                  <a:pt x="554" y="151"/>
                  <a:pt x="553" y="149"/>
                </a:cubicBezTo>
                <a:cubicBezTo>
                  <a:pt x="554" y="157"/>
                  <a:pt x="553" y="166"/>
                  <a:pt x="554" y="174"/>
                </a:cubicBezTo>
                <a:cubicBezTo>
                  <a:pt x="554" y="175"/>
                  <a:pt x="556" y="177"/>
                  <a:pt x="557" y="178"/>
                </a:cubicBezTo>
                <a:cubicBezTo>
                  <a:pt x="563" y="178"/>
                  <a:pt x="569" y="177"/>
                  <a:pt x="575" y="178"/>
                </a:cubicBezTo>
                <a:cubicBezTo>
                  <a:pt x="574" y="177"/>
                  <a:pt x="573" y="176"/>
                  <a:pt x="572" y="174"/>
                </a:cubicBezTo>
                <a:cubicBezTo>
                  <a:pt x="573" y="180"/>
                  <a:pt x="572" y="182"/>
                  <a:pt x="576" y="186"/>
                </a:cubicBezTo>
                <a:cubicBezTo>
                  <a:pt x="576" y="186"/>
                  <a:pt x="577" y="187"/>
                  <a:pt x="577" y="186"/>
                </a:cubicBezTo>
                <a:cubicBezTo>
                  <a:pt x="584" y="181"/>
                  <a:pt x="578" y="145"/>
                  <a:pt x="580" y="135"/>
                </a:cubicBezTo>
                <a:cubicBezTo>
                  <a:pt x="579" y="134"/>
                  <a:pt x="578" y="133"/>
                  <a:pt x="577" y="131"/>
                </a:cubicBezTo>
                <a:cubicBezTo>
                  <a:pt x="577" y="133"/>
                  <a:pt x="578" y="135"/>
                  <a:pt x="578" y="136"/>
                </a:cubicBezTo>
                <a:cubicBezTo>
                  <a:pt x="578" y="137"/>
                  <a:pt x="581" y="140"/>
                  <a:pt x="581" y="140"/>
                </a:cubicBezTo>
                <a:cubicBezTo>
                  <a:pt x="583" y="136"/>
                  <a:pt x="582" y="133"/>
                  <a:pt x="582" y="128"/>
                </a:cubicBezTo>
                <a:cubicBezTo>
                  <a:pt x="584" y="128"/>
                  <a:pt x="585" y="127"/>
                  <a:pt x="586" y="127"/>
                </a:cubicBezTo>
                <a:cubicBezTo>
                  <a:pt x="586" y="127"/>
                  <a:pt x="586" y="120"/>
                  <a:pt x="586" y="121"/>
                </a:cubicBezTo>
                <a:cubicBezTo>
                  <a:pt x="586" y="114"/>
                  <a:pt x="590" y="115"/>
                  <a:pt x="590" y="109"/>
                </a:cubicBezTo>
                <a:cubicBezTo>
                  <a:pt x="590" y="96"/>
                  <a:pt x="589" y="103"/>
                  <a:pt x="590" y="111"/>
                </a:cubicBezTo>
                <a:cubicBezTo>
                  <a:pt x="591" y="112"/>
                  <a:pt x="592" y="114"/>
                  <a:pt x="593" y="115"/>
                </a:cubicBezTo>
                <a:cubicBezTo>
                  <a:pt x="595" y="116"/>
                  <a:pt x="596" y="115"/>
                  <a:pt x="594" y="113"/>
                </a:cubicBezTo>
                <a:cubicBezTo>
                  <a:pt x="594" y="116"/>
                  <a:pt x="594" y="120"/>
                  <a:pt x="594" y="123"/>
                </a:cubicBezTo>
                <a:cubicBezTo>
                  <a:pt x="594" y="124"/>
                  <a:pt x="596" y="127"/>
                  <a:pt x="597" y="127"/>
                </a:cubicBezTo>
                <a:cubicBezTo>
                  <a:pt x="599" y="128"/>
                  <a:pt x="599" y="128"/>
                  <a:pt x="601" y="128"/>
                </a:cubicBezTo>
                <a:cubicBezTo>
                  <a:pt x="600" y="127"/>
                  <a:pt x="599" y="125"/>
                  <a:pt x="598" y="124"/>
                </a:cubicBezTo>
                <a:cubicBezTo>
                  <a:pt x="599" y="128"/>
                  <a:pt x="598" y="132"/>
                  <a:pt x="600" y="136"/>
                </a:cubicBezTo>
                <a:cubicBezTo>
                  <a:pt x="600" y="137"/>
                  <a:pt x="603" y="140"/>
                  <a:pt x="603" y="140"/>
                </a:cubicBezTo>
                <a:cubicBezTo>
                  <a:pt x="602" y="137"/>
                  <a:pt x="602" y="136"/>
                  <a:pt x="604" y="136"/>
                </a:cubicBezTo>
                <a:cubicBezTo>
                  <a:pt x="603" y="135"/>
                  <a:pt x="602" y="133"/>
                  <a:pt x="601" y="132"/>
                </a:cubicBezTo>
                <a:cubicBezTo>
                  <a:pt x="602" y="143"/>
                  <a:pt x="601" y="156"/>
                  <a:pt x="604" y="167"/>
                </a:cubicBezTo>
                <a:cubicBezTo>
                  <a:pt x="604" y="168"/>
                  <a:pt x="606" y="171"/>
                  <a:pt x="607" y="171"/>
                </a:cubicBezTo>
                <a:cubicBezTo>
                  <a:pt x="616" y="172"/>
                  <a:pt x="625" y="170"/>
                  <a:pt x="634" y="171"/>
                </a:cubicBezTo>
                <a:cubicBezTo>
                  <a:pt x="633" y="170"/>
                  <a:pt x="632" y="169"/>
                  <a:pt x="631" y="167"/>
                </a:cubicBezTo>
                <a:cubicBezTo>
                  <a:pt x="632" y="175"/>
                  <a:pt x="630" y="182"/>
                  <a:pt x="640" y="183"/>
                </a:cubicBezTo>
                <a:cubicBezTo>
                  <a:pt x="639" y="182"/>
                  <a:pt x="638" y="180"/>
                  <a:pt x="637" y="179"/>
                </a:cubicBezTo>
                <a:cubicBezTo>
                  <a:pt x="637" y="194"/>
                  <a:pt x="637" y="210"/>
                  <a:pt x="637" y="225"/>
                </a:cubicBezTo>
                <a:cubicBezTo>
                  <a:pt x="637" y="226"/>
                  <a:pt x="640" y="228"/>
                  <a:pt x="640" y="229"/>
                </a:cubicBezTo>
                <a:cubicBezTo>
                  <a:pt x="640" y="213"/>
                  <a:pt x="640" y="198"/>
                  <a:pt x="640" y="183"/>
                </a:cubicBezTo>
                <a:cubicBezTo>
                  <a:pt x="640" y="182"/>
                  <a:pt x="638" y="179"/>
                  <a:pt x="637" y="179"/>
                </a:cubicBezTo>
                <a:cubicBezTo>
                  <a:pt x="635" y="177"/>
                  <a:pt x="634" y="174"/>
                  <a:pt x="634" y="171"/>
                </a:cubicBezTo>
                <a:cubicBezTo>
                  <a:pt x="634" y="170"/>
                  <a:pt x="632" y="167"/>
                  <a:pt x="631" y="167"/>
                </a:cubicBezTo>
                <a:cubicBezTo>
                  <a:pt x="622" y="166"/>
                  <a:pt x="613" y="168"/>
                  <a:pt x="604" y="167"/>
                </a:cubicBezTo>
                <a:cubicBezTo>
                  <a:pt x="605" y="168"/>
                  <a:pt x="606" y="169"/>
                  <a:pt x="607" y="171"/>
                </a:cubicBezTo>
                <a:cubicBezTo>
                  <a:pt x="604" y="159"/>
                  <a:pt x="605" y="147"/>
                  <a:pt x="604" y="136"/>
                </a:cubicBezTo>
                <a:cubicBezTo>
                  <a:pt x="604" y="135"/>
                  <a:pt x="602" y="132"/>
                  <a:pt x="601" y="132"/>
                </a:cubicBezTo>
                <a:cubicBezTo>
                  <a:pt x="599" y="132"/>
                  <a:pt x="599" y="133"/>
                  <a:pt x="600" y="136"/>
                </a:cubicBezTo>
                <a:cubicBezTo>
                  <a:pt x="601" y="137"/>
                  <a:pt x="602" y="138"/>
                  <a:pt x="603" y="140"/>
                </a:cubicBezTo>
                <a:cubicBezTo>
                  <a:pt x="602" y="136"/>
                  <a:pt x="602" y="132"/>
                  <a:pt x="601" y="128"/>
                </a:cubicBezTo>
                <a:cubicBezTo>
                  <a:pt x="601" y="127"/>
                  <a:pt x="599" y="124"/>
                  <a:pt x="598" y="124"/>
                </a:cubicBezTo>
                <a:cubicBezTo>
                  <a:pt x="596" y="124"/>
                  <a:pt x="597" y="120"/>
                  <a:pt x="597" y="115"/>
                </a:cubicBezTo>
                <a:cubicBezTo>
                  <a:pt x="596" y="114"/>
                  <a:pt x="595" y="112"/>
                  <a:pt x="594" y="111"/>
                </a:cubicBezTo>
                <a:cubicBezTo>
                  <a:pt x="592" y="111"/>
                  <a:pt x="592" y="111"/>
                  <a:pt x="593" y="113"/>
                </a:cubicBezTo>
                <a:cubicBezTo>
                  <a:pt x="593" y="110"/>
                  <a:pt x="593" y="107"/>
                  <a:pt x="593" y="104"/>
                </a:cubicBezTo>
                <a:cubicBezTo>
                  <a:pt x="593" y="103"/>
                  <a:pt x="593" y="103"/>
                  <a:pt x="592" y="102"/>
                </a:cubicBezTo>
                <a:cubicBezTo>
                  <a:pt x="591" y="100"/>
                  <a:pt x="590" y="99"/>
                  <a:pt x="589" y="98"/>
                </a:cubicBezTo>
                <a:cubicBezTo>
                  <a:pt x="589" y="98"/>
                  <a:pt x="589" y="98"/>
                  <a:pt x="589" y="98"/>
                </a:cubicBezTo>
                <a:cubicBezTo>
                  <a:pt x="588" y="98"/>
                  <a:pt x="588" y="98"/>
                  <a:pt x="587" y="99"/>
                </a:cubicBezTo>
                <a:cubicBezTo>
                  <a:pt x="587" y="99"/>
                  <a:pt x="587" y="99"/>
                  <a:pt x="587" y="99"/>
                </a:cubicBezTo>
                <a:cubicBezTo>
                  <a:pt x="587" y="102"/>
                  <a:pt x="588" y="107"/>
                  <a:pt x="587" y="111"/>
                </a:cubicBezTo>
                <a:cubicBezTo>
                  <a:pt x="586" y="114"/>
                  <a:pt x="583" y="111"/>
                  <a:pt x="583" y="117"/>
                </a:cubicBezTo>
                <a:cubicBezTo>
                  <a:pt x="583" y="124"/>
                  <a:pt x="584" y="123"/>
                  <a:pt x="580" y="124"/>
                </a:cubicBezTo>
                <a:cubicBezTo>
                  <a:pt x="579" y="124"/>
                  <a:pt x="578" y="135"/>
                  <a:pt x="578" y="136"/>
                </a:cubicBezTo>
                <a:cubicBezTo>
                  <a:pt x="579" y="137"/>
                  <a:pt x="580" y="139"/>
                  <a:pt x="581" y="140"/>
                </a:cubicBezTo>
                <a:cubicBezTo>
                  <a:pt x="580" y="138"/>
                  <a:pt x="580" y="137"/>
                  <a:pt x="580" y="135"/>
                </a:cubicBezTo>
                <a:cubicBezTo>
                  <a:pt x="580" y="134"/>
                  <a:pt x="577" y="132"/>
                  <a:pt x="577" y="131"/>
                </a:cubicBezTo>
                <a:cubicBezTo>
                  <a:pt x="576" y="138"/>
                  <a:pt x="576" y="145"/>
                  <a:pt x="576" y="151"/>
                </a:cubicBezTo>
                <a:cubicBezTo>
                  <a:pt x="576" y="157"/>
                  <a:pt x="576" y="162"/>
                  <a:pt x="576" y="167"/>
                </a:cubicBezTo>
                <a:cubicBezTo>
                  <a:pt x="576" y="164"/>
                  <a:pt x="577" y="188"/>
                  <a:pt x="575" y="178"/>
                </a:cubicBezTo>
                <a:cubicBezTo>
                  <a:pt x="575" y="177"/>
                  <a:pt x="573" y="174"/>
                  <a:pt x="572" y="174"/>
                </a:cubicBezTo>
                <a:cubicBezTo>
                  <a:pt x="566" y="173"/>
                  <a:pt x="560" y="174"/>
                  <a:pt x="554" y="174"/>
                </a:cubicBezTo>
                <a:cubicBezTo>
                  <a:pt x="555" y="175"/>
                  <a:pt x="556" y="176"/>
                  <a:pt x="557" y="177"/>
                </a:cubicBezTo>
                <a:cubicBezTo>
                  <a:pt x="556" y="169"/>
                  <a:pt x="557" y="161"/>
                  <a:pt x="556" y="153"/>
                </a:cubicBezTo>
                <a:cubicBezTo>
                  <a:pt x="556" y="152"/>
                  <a:pt x="554" y="149"/>
                  <a:pt x="553" y="149"/>
                </a:cubicBezTo>
                <a:cubicBezTo>
                  <a:pt x="549" y="149"/>
                  <a:pt x="533" y="146"/>
                  <a:pt x="532" y="151"/>
                </a:cubicBezTo>
                <a:cubicBezTo>
                  <a:pt x="532" y="151"/>
                  <a:pt x="532" y="163"/>
                  <a:pt x="532" y="163"/>
                </a:cubicBezTo>
                <a:cubicBezTo>
                  <a:pt x="532" y="174"/>
                  <a:pt x="531" y="155"/>
                  <a:pt x="531" y="153"/>
                </a:cubicBezTo>
                <a:cubicBezTo>
                  <a:pt x="530" y="152"/>
                  <a:pt x="529" y="149"/>
                  <a:pt x="528" y="149"/>
                </a:cubicBezTo>
                <a:cubicBezTo>
                  <a:pt x="526" y="149"/>
                  <a:pt x="514" y="148"/>
                  <a:pt x="515" y="150"/>
                </a:cubicBezTo>
                <a:cubicBezTo>
                  <a:pt x="513" y="144"/>
                  <a:pt x="515" y="137"/>
                  <a:pt x="514" y="131"/>
                </a:cubicBezTo>
                <a:cubicBezTo>
                  <a:pt x="514" y="130"/>
                  <a:pt x="512" y="127"/>
                  <a:pt x="511" y="127"/>
                </a:cubicBezTo>
                <a:cubicBezTo>
                  <a:pt x="507" y="126"/>
                  <a:pt x="503" y="127"/>
                  <a:pt x="499" y="126"/>
                </a:cubicBezTo>
                <a:cubicBezTo>
                  <a:pt x="500" y="128"/>
                  <a:pt x="500" y="129"/>
                  <a:pt x="501" y="130"/>
                </a:cubicBezTo>
                <a:cubicBezTo>
                  <a:pt x="501" y="127"/>
                  <a:pt x="501" y="123"/>
                  <a:pt x="501" y="119"/>
                </a:cubicBezTo>
                <a:cubicBezTo>
                  <a:pt x="501" y="118"/>
                  <a:pt x="499" y="116"/>
                  <a:pt x="498" y="115"/>
                </a:cubicBezTo>
                <a:cubicBezTo>
                  <a:pt x="495" y="115"/>
                  <a:pt x="491" y="115"/>
                  <a:pt x="488" y="117"/>
                </a:cubicBezTo>
                <a:cubicBezTo>
                  <a:pt x="488" y="112"/>
                  <a:pt x="488" y="107"/>
                  <a:pt x="488" y="102"/>
                </a:cubicBezTo>
                <a:cubicBezTo>
                  <a:pt x="488" y="99"/>
                  <a:pt x="488" y="93"/>
                  <a:pt x="487" y="91"/>
                </a:cubicBezTo>
                <a:cubicBezTo>
                  <a:pt x="486" y="89"/>
                  <a:pt x="485" y="88"/>
                  <a:pt x="483" y="86"/>
                </a:cubicBezTo>
                <a:cubicBezTo>
                  <a:pt x="483" y="86"/>
                  <a:pt x="483" y="86"/>
                  <a:pt x="483" y="86"/>
                </a:cubicBezTo>
                <a:cubicBezTo>
                  <a:pt x="476" y="96"/>
                  <a:pt x="488" y="110"/>
                  <a:pt x="474" y="115"/>
                </a:cubicBezTo>
                <a:cubicBezTo>
                  <a:pt x="474" y="115"/>
                  <a:pt x="473" y="115"/>
                  <a:pt x="473" y="115"/>
                </a:cubicBezTo>
                <a:cubicBezTo>
                  <a:pt x="472" y="125"/>
                  <a:pt x="473" y="136"/>
                  <a:pt x="473" y="147"/>
                </a:cubicBezTo>
                <a:cubicBezTo>
                  <a:pt x="473" y="151"/>
                  <a:pt x="475" y="163"/>
                  <a:pt x="472" y="166"/>
                </a:cubicBezTo>
                <a:cubicBezTo>
                  <a:pt x="467" y="172"/>
                  <a:pt x="470" y="163"/>
                  <a:pt x="469" y="162"/>
                </a:cubicBezTo>
                <a:cubicBezTo>
                  <a:pt x="469" y="161"/>
                  <a:pt x="466" y="156"/>
                  <a:pt x="464" y="156"/>
                </a:cubicBezTo>
                <a:cubicBezTo>
                  <a:pt x="459" y="160"/>
                  <a:pt x="458" y="158"/>
                  <a:pt x="460" y="151"/>
                </a:cubicBezTo>
                <a:cubicBezTo>
                  <a:pt x="460" y="148"/>
                  <a:pt x="460" y="145"/>
                  <a:pt x="459" y="142"/>
                </a:cubicBezTo>
                <a:cubicBezTo>
                  <a:pt x="459" y="141"/>
                  <a:pt x="458" y="140"/>
                  <a:pt x="457" y="139"/>
                </a:cubicBezTo>
                <a:cubicBezTo>
                  <a:pt x="456" y="137"/>
                  <a:pt x="453" y="138"/>
                  <a:pt x="450" y="138"/>
                </a:cubicBezTo>
                <a:cubicBezTo>
                  <a:pt x="444" y="138"/>
                  <a:pt x="448" y="114"/>
                  <a:pt x="447" y="108"/>
                </a:cubicBezTo>
                <a:cubicBezTo>
                  <a:pt x="447" y="107"/>
                  <a:pt x="445" y="104"/>
                  <a:pt x="444" y="104"/>
                </a:cubicBezTo>
                <a:cubicBezTo>
                  <a:pt x="440" y="103"/>
                  <a:pt x="428" y="101"/>
                  <a:pt x="427" y="105"/>
                </a:cubicBezTo>
                <a:cubicBezTo>
                  <a:pt x="426" y="111"/>
                  <a:pt x="425" y="103"/>
                  <a:pt x="424" y="101"/>
                </a:cubicBezTo>
                <a:cubicBezTo>
                  <a:pt x="420" y="95"/>
                  <a:pt x="419" y="98"/>
                  <a:pt x="418" y="92"/>
                </a:cubicBezTo>
                <a:cubicBezTo>
                  <a:pt x="418" y="91"/>
                  <a:pt x="416" y="89"/>
                  <a:pt x="415" y="88"/>
                </a:cubicBezTo>
                <a:cubicBezTo>
                  <a:pt x="412" y="88"/>
                  <a:pt x="413" y="88"/>
                  <a:pt x="410" y="88"/>
                </a:cubicBezTo>
                <a:cubicBezTo>
                  <a:pt x="411" y="89"/>
                  <a:pt x="412" y="90"/>
                  <a:pt x="413" y="92"/>
                </a:cubicBezTo>
                <a:cubicBezTo>
                  <a:pt x="412" y="84"/>
                  <a:pt x="412" y="75"/>
                  <a:pt x="412" y="67"/>
                </a:cubicBezTo>
                <a:cubicBezTo>
                  <a:pt x="412" y="61"/>
                  <a:pt x="415" y="49"/>
                  <a:pt x="412" y="43"/>
                </a:cubicBezTo>
                <a:cubicBezTo>
                  <a:pt x="411" y="41"/>
                  <a:pt x="410" y="40"/>
                  <a:pt x="409" y="39"/>
                </a:cubicBezTo>
                <a:cubicBezTo>
                  <a:pt x="408" y="39"/>
                  <a:pt x="408" y="39"/>
                  <a:pt x="408" y="39"/>
                </a:cubicBezTo>
                <a:cubicBezTo>
                  <a:pt x="404" y="44"/>
                  <a:pt x="413" y="63"/>
                  <a:pt x="405" y="65"/>
                </a:cubicBezTo>
                <a:cubicBezTo>
                  <a:pt x="398" y="67"/>
                  <a:pt x="401" y="75"/>
                  <a:pt x="401" y="83"/>
                </a:cubicBezTo>
                <a:cubicBezTo>
                  <a:pt x="401" y="101"/>
                  <a:pt x="401" y="118"/>
                  <a:pt x="401" y="135"/>
                </a:cubicBezTo>
                <a:cubicBezTo>
                  <a:pt x="401" y="145"/>
                  <a:pt x="403" y="157"/>
                  <a:pt x="401" y="166"/>
                </a:cubicBezTo>
                <a:cubicBezTo>
                  <a:pt x="400" y="168"/>
                  <a:pt x="383" y="167"/>
                  <a:pt x="381" y="167"/>
                </a:cubicBezTo>
                <a:cubicBezTo>
                  <a:pt x="382" y="168"/>
                  <a:pt x="383" y="169"/>
                  <a:pt x="384" y="171"/>
                </a:cubicBezTo>
                <a:cubicBezTo>
                  <a:pt x="382" y="161"/>
                  <a:pt x="391" y="81"/>
                  <a:pt x="379" y="81"/>
                </a:cubicBezTo>
                <a:cubicBezTo>
                  <a:pt x="370" y="81"/>
                  <a:pt x="368" y="88"/>
                  <a:pt x="370" y="73"/>
                </a:cubicBezTo>
                <a:cubicBezTo>
                  <a:pt x="370" y="73"/>
                  <a:pt x="377" y="72"/>
                  <a:pt x="378" y="71"/>
                </a:cubicBezTo>
                <a:cubicBezTo>
                  <a:pt x="383" y="67"/>
                  <a:pt x="379" y="48"/>
                  <a:pt x="378" y="44"/>
                </a:cubicBezTo>
                <a:cubicBezTo>
                  <a:pt x="376" y="39"/>
                  <a:pt x="372" y="38"/>
                  <a:pt x="368" y="38"/>
                </a:cubicBezTo>
                <a:cubicBezTo>
                  <a:pt x="369" y="39"/>
                  <a:pt x="370" y="41"/>
                  <a:pt x="371" y="42"/>
                </a:cubicBezTo>
                <a:cubicBezTo>
                  <a:pt x="374" y="38"/>
                  <a:pt x="372" y="34"/>
                  <a:pt x="371" y="29"/>
                </a:cubicBezTo>
                <a:cubicBezTo>
                  <a:pt x="370" y="28"/>
                  <a:pt x="369" y="25"/>
                  <a:pt x="368" y="25"/>
                </a:cubicBezTo>
                <a:cubicBezTo>
                  <a:pt x="361" y="23"/>
                  <a:pt x="369" y="9"/>
                  <a:pt x="360" y="7"/>
                </a:cubicBezTo>
                <a:cubicBezTo>
                  <a:pt x="360" y="7"/>
                  <a:pt x="360" y="7"/>
                  <a:pt x="360" y="7"/>
                </a:cubicBezTo>
                <a:cubicBezTo>
                  <a:pt x="357" y="11"/>
                  <a:pt x="358" y="18"/>
                  <a:pt x="356" y="23"/>
                </a:cubicBezTo>
                <a:cubicBezTo>
                  <a:pt x="355" y="24"/>
                  <a:pt x="353" y="24"/>
                  <a:pt x="352" y="25"/>
                </a:cubicBezTo>
                <a:cubicBezTo>
                  <a:pt x="354" y="24"/>
                  <a:pt x="337" y="65"/>
                  <a:pt x="350" y="36"/>
                </a:cubicBezTo>
                <a:cubicBezTo>
                  <a:pt x="349" y="37"/>
                  <a:pt x="352" y="40"/>
                  <a:pt x="352" y="40"/>
                </a:cubicBezTo>
                <a:cubicBezTo>
                  <a:pt x="353" y="40"/>
                  <a:pt x="354" y="41"/>
                  <a:pt x="355" y="41"/>
                </a:cubicBezTo>
                <a:cubicBezTo>
                  <a:pt x="354" y="40"/>
                  <a:pt x="353" y="39"/>
                  <a:pt x="352" y="37"/>
                </a:cubicBezTo>
                <a:cubicBezTo>
                  <a:pt x="339" y="40"/>
                  <a:pt x="340" y="62"/>
                  <a:pt x="347" y="71"/>
                </a:cubicBezTo>
                <a:cubicBezTo>
                  <a:pt x="348" y="72"/>
                  <a:pt x="353" y="75"/>
                  <a:pt x="352" y="71"/>
                </a:cubicBezTo>
                <a:cubicBezTo>
                  <a:pt x="358" y="92"/>
                  <a:pt x="333" y="72"/>
                  <a:pt x="332" y="85"/>
                </a:cubicBezTo>
                <a:cubicBezTo>
                  <a:pt x="332" y="121"/>
                  <a:pt x="332" y="157"/>
                  <a:pt x="332" y="193"/>
                </a:cubicBezTo>
                <a:cubicBezTo>
                  <a:pt x="332" y="199"/>
                  <a:pt x="328" y="196"/>
                  <a:pt x="328" y="197"/>
                </a:cubicBezTo>
                <a:cubicBezTo>
                  <a:pt x="327" y="188"/>
                  <a:pt x="328" y="178"/>
                  <a:pt x="328" y="169"/>
                </a:cubicBezTo>
                <a:cubicBezTo>
                  <a:pt x="328" y="158"/>
                  <a:pt x="324" y="150"/>
                  <a:pt x="318" y="141"/>
                </a:cubicBezTo>
                <a:cubicBezTo>
                  <a:pt x="318" y="141"/>
                  <a:pt x="316" y="138"/>
                  <a:pt x="316" y="138"/>
                </a:cubicBezTo>
                <a:cubicBezTo>
                  <a:pt x="307" y="155"/>
                  <a:pt x="306" y="165"/>
                  <a:pt x="306" y="184"/>
                </a:cubicBezTo>
                <a:cubicBezTo>
                  <a:pt x="306" y="202"/>
                  <a:pt x="305" y="183"/>
                  <a:pt x="305" y="177"/>
                </a:cubicBezTo>
                <a:cubicBezTo>
                  <a:pt x="305" y="167"/>
                  <a:pt x="307" y="155"/>
                  <a:pt x="305" y="145"/>
                </a:cubicBezTo>
                <a:cubicBezTo>
                  <a:pt x="305" y="144"/>
                  <a:pt x="303" y="141"/>
                  <a:pt x="302" y="141"/>
                </a:cubicBezTo>
                <a:cubicBezTo>
                  <a:pt x="298" y="140"/>
                  <a:pt x="290" y="143"/>
                  <a:pt x="289" y="140"/>
                </a:cubicBezTo>
                <a:cubicBezTo>
                  <a:pt x="289" y="139"/>
                  <a:pt x="287" y="137"/>
                  <a:pt x="286" y="136"/>
                </a:cubicBezTo>
                <a:cubicBezTo>
                  <a:pt x="279" y="135"/>
                  <a:pt x="279" y="140"/>
                  <a:pt x="271" y="140"/>
                </a:cubicBezTo>
                <a:cubicBezTo>
                  <a:pt x="267" y="140"/>
                  <a:pt x="264" y="139"/>
                  <a:pt x="263" y="142"/>
                </a:cubicBezTo>
                <a:cubicBezTo>
                  <a:pt x="262" y="145"/>
                  <a:pt x="261" y="145"/>
                  <a:pt x="260" y="145"/>
                </a:cubicBezTo>
                <a:cubicBezTo>
                  <a:pt x="261" y="146"/>
                  <a:pt x="262" y="147"/>
                  <a:pt x="263" y="148"/>
                </a:cubicBezTo>
                <a:cubicBezTo>
                  <a:pt x="262" y="147"/>
                  <a:pt x="261" y="146"/>
                  <a:pt x="261" y="145"/>
                </a:cubicBezTo>
                <a:cubicBezTo>
                  <a:pt x="261" y="144"/>
                  <a:pt x="259" y="141"/>
                  <a:pt x="258" y="141"/>
                </a:cubicBezTo>
                <a:cubicBezTo>
                  <a:pt x="246" y="140"/>
                  <a:pt x="252" y="145"/>
                  <a:pt x="244" y="149"/>
                </a:cubicBezTo>
                <a:cubicBezTo>
                  <a:pt x="244" y="149"/>
                  <a:pt x="244" y="149"/>
                  <a:pt x="244" y="149"/>
                </a:cubicBezTo>
                <a:cubicBezTo>
                  <a:pt x="243" y="154"/>
                  <a:pt x="244" y="159"/>
                  <a:pt x="244" y="164"/>
                </a:cubicBezTo>
                <a:cubicBezTo>
                  <a:pt x="244" y="180"/>
                  <a:pt x="241" y="168"/>
                  <a:pt x="240" y="175"/>
                </a:cubicBezTo>
                <a:cubicBezTo>
                  <a:pt x="239" y="183"/>
                  <a:pt x="244" y="205"/>
                  <a:pt x="234" y="204"/>
                </a:cubicBezTo>
                <a:cubicBezTo>
                  <a:pt x="235" y="205"/>
                  <a:pt x="236" y="207"/>
                  <a:pt x="237" y="208"/>
                </a:cubicBezTo>
                <a:cubicBezTo>
                  <a:pt x="235" y="203"/>
                  <a:pt x="243" y="166"/>
                  <a:pt x="233" y="166"/>
                </a:cubicBezTo>
                <a:cubicBezTo>
                  <a:pt x="224" y="165"/>
                  <a:pt x="218" y="171"/>
                  <a:pt x="218" y="161"/>
                </a:cubicBezTo>
                <a:cubicBezTo>
                  <a:pt x="218" y="158"/>
                  <a:pt x="218" y="152"/>
                  <a:pt x="217" y="150"/>
                </a:cubicBezTo>
                <a:cubicBezTo>
                  <a:pt x="216" y="149"/>
                  <a:pt x="214" y="145"/>
                  <a:pt x="213" y="145"/>
                </a:cubicBezTo>
                <a:cubicBezTo>
                  <a:pt x="207" y="145"/>
                  <a:pt x="210" y="143"/>
                  <a:pt x="209" y="135"/>
                </a:cubicBezTo>
                <a:cubicBezTo>
                  <a:pt x="209" y="133"/>
                  <a:pt x="209" y="133"/>
                  <a:pt x="208" y="132"/>
                </a:cubicBezTo>
                <a:cubicBezTo>
                  <a:pt x="207" y="130"/>
                  <a:pt x="206" y="128"/>
                  <a:pt x="204" y="129"/>
                </a:cubicBezTo>
                <a:cubicBezTo>
                  <a:pt x="203" y="130"/>
                  <a:pt x="203" y="139"/>
                  <a:pt x="203" y="139"/>
                </a:cubicBezTo>
                <a:cubicBezTo>
                  <a:pt x="203" y="149"/>
                  <a:pt x="196" y="141"/>
                  <a:pt x="196" y="148"/>
                </a:cubicBezTo>
                <a:cubicBezTo>
                  <a:pt x="196" y="157"/>
                  <a:pt x="196" y="167"/>
                  <a:pt x="196" y="176"/>
                </a:cubicBezTo>
                <a:cubicBezTo>
                  <a:pt x="196" y="184"/>
                  <a:pt x="197" y="190"/>
                  <a:pt x="187" y="188"/>
                </a:cubicBezTo>
                <a:cubicBezTo>
                  <a:pt x="188" y="189"/>
                  <a:pt x="189" y="191"/>
                  <a:pt x="190" y="192"/>
                </a:cubicBezTo>
                <a:cubicBezTo>
                  <a:pt x="187" y="173"/>
                  <a:pt x="190" y="153"/>
                  <a:pt x="190" y="134"/>
                </a:cubicBezTo>
                <a:cubicBezTo>
                  <a:pt x="190" y="124"/>
                  <a:pt x="190" y="113"/>
                  <a:pt x="190" y="103"/>
                </a:cubicBezTo>
                <a:cubicBezTo>
                  <a:pt x="190" y="88"/>
                  <a:pt x="195" y="89"/>
                  <a:pt x="204" y="79"/>
                </a:cubicBezTo>
                <a:cubicBezTo>
                  <a:pt x="205" y="79"/>
                  <a:pt x="202" y="75"/>
                  <a:pt x="202" y="75"/>
                </a:cubicBezTo>
                <a:cubicBezTo>
                  <a:pt x="200" y="75"/>
                  <a:pt x="199" y="74"/>
                  <a:pt x="197" y="74"/>
                </a:cubicBezTo>
                <a:cubicBezTo>
                  <a:pt x="198" y="75"/>
                  <a:pt x="199" y="77"/>
                  <a:pt x="200" y="78"/>
                </a:cubicBezTo>
                <a:cubicBezTo>
                  <a:pt x="202" y="72"/>
                  <a:pt x="202" y="75"/>
                  <a:pt x="202" y="71"/>
                </a:cubicBezTo>
                <a:cubicBezTo>
                  <a:pt x="202" y="70"/>
                  <a:pt x="200" y="67"/>
                  <a:pt x="199" y="67"/>
                </a:cubicBezTo>
                <a:cubicBezTo>
                  <a:pt x="196" y="66"/>
                  <a:pt x="186" y="68"/>
                  <a:pt x="192" y="65"/>
                </a:cubicBezTo>
                <a:cubicBezTo>
                  <a:pt x="192" y="65"/>
                  <a:pt x="189" y="61"/>
                  <a:pt x="189" y="61"/>
                </a:cubicBezTo>
                <a:cubicBezTo>
                  <a:pt x="188" y="60"/>
                  <a:pt x="187" y="60"/>
                  <a:pt x="185" y="59"/>
                </a:cubicBezTo>
                <a:cubicBezTo>
                  <a:pt x="186" y="61"/>
                  <a:pt x="187" y="62"/>
                  <a:pt x="188" y="63"/>
                </a:cubicBezTo>
                <a:cubicBezTo>
                  <a:pt x="189" y="63"/>
                  <a:pt x="190" y="62"/>
                  <a:pt x="192" y="61"/>
                </a:cubicBezTo>
                <a:cubicBezTo>
                  <a:pt x="192" y="61"/>
                  <a:pt x="189" y="57"/>
                  <a:pt x="189" y="57"/>
                </a:cubicBezTo>
                <a:cubicBezTo>
                  <a:pt x="188" y="56"/>
                  <a:pt x="187" y="56"/>
                  <a:pt x="186" y="55"/>
                </a:cubicBezTo>
                <a:cubicBezTo>
                  <a:pt x="186" y="57"/>
                  <a:pt x="187" y="58"/>
                  <a:pt x="188" y="59"/>
                </a:cubicBezTo>
                <a:cubicBezTo>
                  <a:pt x="189" y="59"/>
                  <a:pt x="190" y="58"/>
                  <a:pt x="191" y="57"/>
                </a:cubicBezTo>
                <a:cubicBezTo>
                  <a:pt x="192" y="57"/>
                  <a:pt x="189" y="54"/>
                  <a:pt x="189" y="54"/>
                </a:cubicBezTo>
                <a:cubicBezTo>
                  <a:pt x="188" y="53"/>
                  <a:pt x="187" y="52"/>
                  <a:pt x="186" y="51"/>
                </a:cubicBezTo>
                <a:cubicBezTo>
                  <a:pt x="187" y="52"/>
                  <a:pt x="188" y="54"/>
                  <a:pt x="189" y="55"/>
                </a:cubicBezTo>
                <a:cubicBezTo>
                  <a:pt x="190" y="54"/>
                  <a:pt x="191" y="53"/>
                  <a:pt x="191" y="52"/>
                </a:cubicBezTo>
                <a:cubicBezTo>
                  <a:pt x="192" y="52"/>
                  <a:pt x="189" y="48"/>
                  <a:pt x="189" y="48"/>
                </a:cubicBezTo>
                <a:cubicBezTo>
                  <a:pt x="188" y="48"/>
                  <a:pt x="186" y="47"/>
                  <a:pt x="185" y="47"/>
                </a:cubicBezTo>
                <a:cubicBezTo>
                  <a:pt x="186" y="48"/>
                  <a:pt x="187" y="49"/>
                  <a:pt x="188" y="51"/>
                </a:cubicBezTo>
                <a:cubicBezTo>
                  <a:pt x="189" y="50"/>
                  <a:pt x="190" y="49"/>
                  <a:pt x="191" y="49"/>
                </a:cubicBezTo>
                <a:cubicBezTo>
                  <a:pt x="192" y="49"/>
                  <a:pt x="189" y="45"/>
                  <a:pt x="189" y="45"/>
                </a:cubicBezTo>
                <a:cubicBezTo>
                  <a:pt x="188" y="44"/>
                  <a:pt x="187" y="43"/>
                  <a:pt x="186" y="43"/>
                </a:cubicBezTo>
                <a:cubicBezTo>
                  <a:pt x="187" y="44"/>
                  <a:pt x="188" y="45"/>
                  <a:pt x="189" y="46"/>
                </a:cubicBezTo>
                <a:cubicBezTo>
                  <a:pt x="190" y="45"/>
                  <a:pt x="191" y="44"/>
                  <a:pt x="192" y="43"/>
                </a:cubicBezTo>
                <a:cubicBezTo>
                  <a:pt x="192" y="43"/>
                  <a:pt x="189" y="39"/>
                  <a:pt x="189" y="39"/>
                </a:cubicBezTo>
                <a:cubicBezTo>
                  <a:pt x="187" y="39"/>
                  <a:pt x="186" y="39"/>
                  <a:pt x="184" y="38"/>
                </a:cubicBezTo>
                <a:cubicBezTo>
                  <a:pt x="185" y="39"/>
                  <a:pt x="186" y="41"/>
                  <a:pt x="187" y="42"/>
                </a:cubicBezTo>
                <a:cubicBezTo>
                  <a:pt x="188" y="41"/>
                  <a:pt x="190" y="41"/>
                  <a:pt x="191" y="40"/>
                </a:cubicBezTo>
                <a:cubicBezTo>
                  <a:pt x="191" y="40"/>
                  <a:pt x="188" y="36"/>
                  <a:pt x="188" y="36"/>
                </a:cubicBezTo>
                <a:cubicBezTo>
                  <a:pt x="188" y="36"/>
                  <a:pt x="186" y="23"/>
                  <a:pt x="185" y="21"/>
                </a:cubicBezTo>
                <a:cubicBezTo>
                  <a:pt x="185" y="20"/>
                  <a:pt x="182" y="17"/>
                  <a:pt x="182" y="17"/>
                </a:cubicBezTo>
                <a:cubicBezTo>
                  <a:pt x="182" y="22"/>
                  <a:pt x="183" y="32"/>
                  <a:pt x="178" y="36"/>
                </a:cubicBezTo>
                <a:cubicBezTo>
                  <a:pt x="178" y="36"/>
                  <a:pt x="180" y="40"/>
                  <a:pt x="181" y="40"/>
                </a:cubicBezTo>
                <a:cubicBezTo>
                  <a:pt x="182" y="41"/>
                  <a:pt x="183" y="41"/>
                  <a:pt x="184" y="42"/>
                </a:cubicBezTo>
                <a:cubicBezTo>
                  <a:pt x="183" y="41"/>
                  <a:pt x="182" y="40"/>
                  <a:pt x="181" y="38"/>
                </a:cubicBezTo>
                <a:cubicBezTo>
                  <a:pt x="180" y="39"/>
                  <a:pt x="178" y="39"/>
                  <a:pt x="177" y="39"/>
                </a:cubicBezTo>
                <a:cubicBezTo>
                  <a:pt x="177" y="39"/>
                  <a:pt x="177" y="39"/>
                  <a:pt x="177" y="39"/>
                </a:cubicBezTo>
                <a:cubicBezTo>
                  <a:pt x="177" y="40"/>
                  <a:pt x="177" y="40"/>
                  <a:pt x="177" y="40"/>
                </a:cubicBezTo>
                <a:cubicBezTo>
                  <a:pt x="177" y="41"/>
                  <a:pt x="179" y="44"/>
                  <a:pt x="180" y="44"/>
                </a:cubicBezTo>
                <a:cubicBezTo>
                  <a:pt x="180" y="43"/>
                  <a:pt x="179" y="43"/>
                  <a:pt x="177" y="44"/>
                </a:cubicBezTo>
                <a:cubicBezTo>
                  <a:pt x="177" y="44"/>
                  <a:pt x="177" y="44"/>
                  <a:pt x="177" y="44"/>
                </a:cubicBezTo>
                <a:cubicBezTo>
                  <a:pt x="177" y="45"/>
                  <a:pt x="177" y="45"/>
                  <a:pt x="177" y="45"/>
                </a:cubicBezTo>
                <a:cubicBezTo>
                  <a:pt x="177" y="46"/>
                  <a:pt x="179" y="49"/>
                  <a:pt x="180" y="49"/>
                </a:cubicBezTo>
                <a:cubicBezTo>
                  <a:pt x="179" y="49"/>
                  <a:pt x="178" y="49"/>
                  <a:pt x="176" y="48"/>
                </a:cubicBezTo>
                <a:cubicBezTo>
                  <a:pt x="176" y="49"/>
                  <a:pt x="179" y="52"/>
                  <a:pt x="179" y="53"/>
                </a:cubicBezTo>
                <a:cubicBezTo>
                  <a:pt x="181" y="51"/>
                  <a:pt x="180" y="52"/>
                  <a:pt x="177" y="53"/>
                </a:cubicBezTo>
                <a:cubicBezTo>
                  <a:pt x="176" y="53"/>
                  <a:pt x="179" y="57"/>
                  <a:pt x="179" y="57"/>
                </a:cubicBezTo>
                <a:cubicBezTo>
                  <a:pt x="181" y="58"/>
                  <a:pt x="183" y="58"/>
                  <a:pt x="184" y="59"/>
                </a:cubicBezTo>
                <a:cubicBezTo>
                  <a:pt x="183" y="58"/>
                  <a:pt x="182" y="56"/>
                  <a:pt x="181" y="55"/>
                </a:cubicBezTo>
                <a:cubicBezTo>
                  <a:pt x="181" y="57"/>
                  <a:pt x="180" y="57"/>
                  <a:pt x="177" y="57"/>
                </a:cubicBezTo>
                <a:cubicBezTo>
                  <a:pt x="177" y="57"/>
                  <a:pt x="179" y="60"/>
                  <a:pt x="179" y="60"/>
                </a:cubicBezTo>
                <a:cubicBezTo>
                  <a:pt x="181" y="61"/>
                  <a:pt x="182" y="62"/>
                  <a:pt x="183" y="63"/>
                </a:cubicBezTo>
                <a:cubicBezTo>
                  <a:pt x="182" y="62"/>
                  <a:pt x="181" y="60"/>
                  <a:pt x="180" y="59"/>
                </a:cubicBezTo>
                <a:cubicBezTo>
                  <a:pt x="179" y="60"/>
                  <a:pt x="178" y="60"/>
                  <a:pt x="177" y="61"/>
                </a:cubicBezTo>
                <a:cubicBezTo>
                  <a:pt x="177" y="61"/>
                  <a:pt x="179" y="65"/>
                  <a:pt x="180" y="65"/>
                </a:cubicBezTo>
                <a:cubicBezTo>
                  <a:pt x="183" y="66"/>
                  <a:pt x="168" y="67"/>
                  <a:pt x="167" y="67"/>
                </a:cubicBezTo>
                <a:cubicBezTo>
                  <a:pt x="167" y="67"/>
                  <a:pt x="167" y="67"/>
                  <a:pt x="167" y="67"/>
                </a:cubicBezTo>
                <a:cubicBezTo>
                  <a:pt x="167" y="71"/>
                  <a:pt x="168" y="74"/>
                  <a:pt x="165" y="75"/>
                </a:cubicBezTo>
                <a:cubicBezTo>
                  <a:pt x="164" y="75"/>
                  <a:pt x="165" y="76"/>
                  <a:pt x="165" y="76"/>
                </a:cubicBezTo>
                <a:cubicBezTo>
                  <a:pt x="166" y="77"/>
                  <a:pt x="166" y="79"/>
                  <a:pt x="168" y="80"/>
                </a:cubicBezTo>
                <a:cubicBezTo>
                  <a:pt x="168" y="81"/>
                  <a:pt x="168" y="81"/>
                  <a:pt x="168" y="81"/>
                </a:cubicBezTo>
                <a:cubicBezTo>
                  <a:pt x="179" y="89"/>
                  <a:pt x="179" y="92"/>
                  <a:pt x="179" y="104"/>
                </a:cubicBezTo>
                <a:cubicBezTo>
                  <a:pt x="179" y="118"/>
                  <a:pt x="179" y="131"/>
                  <a:pt x="179" y="145"/>
                </a:cubicBezTo>
                <a:cubicBezTo>
                  <a:pt x="179" y="151"/>
                  <a:pt x="180" y="158"/>
                  <a:pt x="179" y="165"/>
                </a:cubicBezTo>
                <a:cubicBezTo>
                  <a:pt x="178" y="166"/>
                  <a:pt x="163" y="167"/>
                  <a:pt x="163" y="162"/>
                </a:cubicBezTo>
                <a:cubicBezTo>
                  <a:pt x="163" y="160"/>
                  <a:pt x="160" y="155"/>
                  <a:pt x="158" y="153"/>
                </a:cubicBezTo>
                <a:cubicBezTo>
                  <a:pt x="155" y="149"/>
                  <a:pt x="141" y="147"/>
                  <a:pt x="144" y="154"/>
                </a:cubicBezTo>
                <a:cubicBezTo>
                  <a:pt x="143" y="153"/>
                  <a:pt x="142" y="150"/>
                  <a:pt x="141" y="150"/>
                </a:cubicBezTo>
                <a:cubicBezTo>
                  <a:pt x="136" y="149"/>
                  <a:pt x="131" y="150"/>
                  <a:pt x="126" y="149"/>
                </a:cubicBezTo>
                <a:cubicBezTo>
                  <a:pt x="127" y="151"/>
                  <a:pt x="127" y="152"/>
                  <a:pt x="128" y="153"/>
                </a:cubicBezTo>
                <a:cubicBezTo>
                  <a:pt x="128" y="152"/>
                  <a:pt x="128" y="151"/>
                  <a:pt x="127" y="150"/>
                </a:cubicBezTo>
                <a:cubicBezTo>
                  <a:pt x="127" y="149"/>
                  <a:pt x="125" y="146"/>
                  <a:pt x="124" y="146"/>
                </a:cubicBezTo>
                <a:cubicBezTo>
                  <a:pt x="119" y="145"/>
                  <a:pt x="117" y="145"/>
                  <a:pt x="116" y="149"/>
                </a:cubicBezTo>
                <a:cubicBezTo>
                  <a:pt x="114" y="153"/>
                  <a:pt x="103" y="145"/>
                  <a:pt x="103" y="153"/>
                </a:cubicBezTo>
                <a:cubicBezTo>
                  <a:pt x="103" y="164"/>
                  <a:pt x="103" y="176"/>
                  <a:pt x="103" y="187"/>
                </a:cubicBezTo>
                <a:cubicBezTo>
                  <a:pt x="103" y="197"/>
                  <a:pt x="105" y="201"/>
                  <a:pt x="94" y="199"/>
                </a:cubicBezTo>
                <a:cubicBezTo>
                  <a:pt x="95" y="201"/>
                  <a:pt x="96" y="202"/>
                  <a:pt x="97" y="203"/>
                </a:cubicBezTo>
                <a:cubicBezTo>
                  <a:pt x="96" y="195"/>
                  <a:pt x="98" y="186"/>
                  <a:pt x="97" y="177"/>
                </a:cubicBezTo>
                <a:cubicBezTo>
                  <a:pt x="96" y="176"/>
                  <a:pt x="95" y="173"/>
                  <a:pt x="94" y="173"/>
                </a:cubicBezTo>
                <a:cubicBezTo>
                  <a:pt x="92" y="173"/>
                  <a:pt x="90" y="173"/>
                  <a:pt x="88" y="172"/>
                </a:cubicBezTo>
                <a:cubicBezTo>
                  <a:pt x="89" y="174"/>
                  <a:pt x="90" y="175"/>
                  <a:pt x="91" y="176"/>
                </a:cubicBezTo>
                <a:cubicBezTo>
                  <a:pt x="89" y="164"/>
                  <a:pt x="95" y="143"/>
                  <a:pt x="90" y="132"/>
                </a:cubicBezTo>
                <a:cubicBezTo>
                  <a:pt x="89" y="130"/>
                  <a:pt x="87" y="128"/>
                  <a:pt x="86" y="127"/>
                </a:cubicBezTo>
                <a:cubicBezTo>
                  <a:pt x="78" y="120"/>
                  <a:pt x="80" y="134"/>
                  <a:pt x="81" y="121"/>
                </a:cubicBezTo>
                <a:cubicBezTo>
                  <a:pt x="81" y="117"/>
                  <a:pt x="82" y="110"/>
                  <a:pt x="80" y="107"/>
                </a:cubicBezTo>
                <a:cubicBezTo>
                  <a:pt x="80" y="105"/>
                  <a:pt x="78" y="104"/>
                  <a:pt x="77" y="103"/>
                </a:cubicBezTo>
                <a:cubicBezTo>
                  <a:pt x="77" y="103"/>
                  <a:pt x="77" y="102"/>
                  <a:pt x="77" y="102"/>
                </a:cubicBezTo>
                <a:cubicBezTo>
                  <a:pt x="70" y="107"/>
                  <a:pt x="82" y="126"/>
                  <a:pt x="72" y="128"/>
                </a:cubicBezTo>
                <a:cubicBezTo>
                  <a:pt x="73" y="128"/>
                  <a:pt x="62" y="126"/>
                  <a:pt x="62" y="130"/>
                </a:cubicBezTo>
                <a:cubicBezTo>
                  <a:pt x="62" y="145"/>
                  <a:pt x="51" y="131"/>
                  <a:pt x="50" y="140"/>
                </a:cubicBezTo>
                <a:cubicBezTo>
                  <a:pt x="49" y="147"/>
                  <a:pt x="51" y="150"/>
                  <a:pt x="49" y="157"/>
                </a:cubicBezTo>
                <a:cubicBezTo>
                  <a:pt x="49" y="158"/>
                  <a:pt x="35" y="157"/>
                  <a:pt x="34" y="158"/>
                </a:cubicBezTo>
                <a:cubicBezTo>
                  <a:pt x="32" y="158"/>
                  <a:pt x="35" y="169"/>
                  <a:pt x="32" y="171"/>
                </a:cubicBezTo>
                <a:cubicBezTo>
                  <a:pt x="27" y="176"/>
                  <a:pt x="30" y="165"/>
                  <a:pt x="29" y="162"/>
                </a:cubicBezTo>
                <a:cubicBezTo>
                  <a:pt x="29" y="161"/>
                  <a:pt x="27" y="158"/>
                  <a:pt x="26" y="158"/>
                </a:cubicBezTo>
                <a:cubicBezTo>
                  <a:pt x="21" y="156"/>
                  <a:pt x="12" y="156"/>
                  <a:pt x="7" y="158"/>
                </a:cubicBezTo>
                <a:cubicBezTo>
                  <a:pt x="2" y="159"/>
                  <a:pt x="12" y="174"/>
                  <a:pt x="0" y="173"/>
                </a:cubicBezTo>
                <a:cubicBezTo>
                  <a:pt x="0" y="173"/>
                  <a:pt x="0" y="173"/>
                  <a:pt x="0" y="173"/>
                </a:cubicBezTo>
                <a:cubicBezTo>
                  <a:pt x="0" y="190"/>
                  <a:pt x="0" y="208"/>
                  <a:pt x="0" y="225"/>
                </a:cubicBezTo>
                <a:cubicBezTo>
                  <a:pt x="0" y="227"/>
                  <a:pt x="3" y="229"/>
                  <a:pt x="3" y="229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2" name="Freeform 62"/>
          <p:cNvSpPr>
            <a:spLocks/>
          </p:cNvSpPr>
          <p:nvPr/>
        </p:nvSpPr>
        <p:spPr bwMode="auto">
          <a:xfrm>
            <a:off x="9310688" y="865188"/>
            <a:ext cx="28575" cy="31750"/>
          </a:xfrm>
          <a:custGeom>
            <a:avLst/>
            <a:gdLst>
              <a:gd name="T0" fmla="*/ 8 w 9"/>
              <a:gd name="T1" fmla="*/ 7 h 10"/>
              <a:gd name="T2" fmla="*/ 8 w 9"/>
              <a:gd name="T3" fmla="*/ 3 h 10"/>
              <a:gd name="T4" fmla="*/ 5 w 9"/>
              <a:gd name="T5" fmla="*/ 0 h 10"/>
              <a:gd name="T6" fmla="*/ 1 w 9"/>
              <a:gd name="T7" fmla="*/ 0 h 10"/>
              <a:gd name="T8" fmla="*/ 0 w 9"/>
              <a:gd name="T9" fmla="*/ 3 h 10"/>
              <a:gd name="T10" fmla="*/ 1 w 9"/>
              <a:gd name="T11" fmla="*/ 7 h 10"/>
              <a:gd name="T12" fmla="*/ 4 w 9"/>
              <a:gd name="T13" fmla="*/ 10 h 10"/>
              <a:gd name="T14" fmla="*/ 8 w 9"/>
              <a:gd name="T15" fmla="*/ 10 h 10"/>
              <a:gd name="T16" fmla="*/ 8 w 9"/>
              <a:gd name="T17" fmla="*/ 7 h 10"/>
              <a:gd name="T18" fmla="*/ 7 w 9"/>
              <a:gd name="T19" fmla="*/ 4 h 10"/>
              <a:gd name="T20" fmla="*/ 5 w 9"/>
              <a:gd name="T21" fmla="*/ 3 h 10"/>
              <a:gd name="T22" fmla="*/ 4 w 9"/>
              <a:gd name="T23" fmla="*/ 6 h 10"/>
              <a:gd name="T24" fmla="*/ 1 w 9"/>
              <a:gd name="T25" fmla="*/ 6 h 10"/>
              <a:gd name="T26" fmla="*/ 2 w 9"/>
              <a:gd name="T27" fmla="*/ 7 h 10"/>
              <a:gd name="T28" fmla="*/ 2 w 9"/>
              <a:gd name="T29" fmla="*/ 7 h 10"/>
              <a:gd name="T30" fmla="*/ 4 w 9"/>
              <a:gd name="T31" fmla="*/ 9 h 10"/>
              <a:gd name="T32" fmla="*/ 4 w 9"/>
              <a:gd name="T33" fmla="*/ 4 h 10"/>
              <a:gd name="T34" fmla="*/ 5 w 9"/>
              <a:gd name="T35" fmla="*/ 4 h 10"/>
              <a:gd name="T36" fmla="*/ 7 w 9"/>
              <a:gd name="T37" fmla="*/ 4 h 10"/>
              <a:gd name="T38" fmla="*/ 7 w 9"/>
              <a:gd name="T39" fmla="*/ 4 h 10"/>
              <a:gd name="T40" fmla="*/ 5 w 9"/>
              <a:gd name="T41" fmla="*/ 1 h 10"/>
              <a:gd name="T42" fmla="*/ 5 w 9"/>
              <a:gd name="T43" fmla="*/ 3 h 10"/>
              <a:gd name="T44" fmla="*/ 7 w 9"/>
              <a:gd name="T45" fmla="*/ 6 h 10"/>
              <a:gd name="T46" fmla="*/ 8 w 9"/>
              <a:gd name="T4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" h="10">
                <a:moveTo>
                  <a:pt x="8" y="7"/>
                </a:moveTo>
                <a:cubicBezTo>
                  <a:pt x="8" y="6"/>
                  <a:pt x="8" y="5"/>
                  <a:pt x="8" y="3"/>
                </a:cubicBezTo>
                <a:cubicBezTo>
                  <a:pt x="7" y="2"/>
                  <a:pt x="6" y="0"/>
                  <a:pt x="5" y="0"/>
                </a:cubicBezTo>
                <a:cubicBezTo>
                  <a:pt x="4" y="0"/>
                  <a:pt x="2" y="0"/>
                  <a:pt x="1" y="0"/>
                </a:cubicBezTo>
                <a:cubicBezTo>
                  <a:pt x="0" y="0"/>
                  <a:pt x="0" y="2"/>
                  <a:pt x="0" y="3"/>
                </a:cubicBezTo>
                <a:cubicBezTo>
                  <a:pt x="0" y="4"/>
                  <a:pt x="0" y="5"/>
                  <a:pt x="1" y="7"/>
                </a:cubicBezTo>
                <a:cubicBezTo>
                  <a:pt x="2" y="8"/>
                  <a:pt x="3" y="10"/>
                  <a:pt x="4" y="10"/>
                </a:cubicBezTo>
                <a:cubicBezTo>
                  <a:pt x="5" y="10"/>
                  <a:pt x="7" y="10"/>
                  <a:pt x="8" y="10"/>
                </a:cubicBezTo>
                <a:cubicBezTo>
                  <a:pt x="9" y="10"/>
                  <a:pt x="8" y="8"/>
                  <a:pt x="8" y="7"/>
                </a:cubicBezTo>
                <a:cubicBezTo>
                  <a:pt x="8" y="6"/>
                  <a:pt x="7" y="5"/>
                  <a:pt x="7" y="4"/>
                </a:cubicBezTo>
                <a:cubicBezTo>
                  <a:pt x="7" y="4"/>
                  <a:pt x="5" y="3"/>
                  <a:pt x="5" y="3"/>
                </a:cubicBezTo>
                <a:cubicBezTo>
                  <a:pt x="5" y="4"/>
                  <a:pt x="6" y="6"/>
                  <a:pt x="4" y="6"/>
                </a:cubicBezTo>
                <a:cubicBezTo>
                  <a:pt x="3" y="6"/>
                  <a:pt x="2" y="6"/>
                  <a:pt x="1" y="6"/>
                </a:cubicBezTo>
                <a:cubicBezTo>
                  <a:pt x="1" y="6"/>
                  <a:pt x="2" y="6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8"/>
                  <a:pt x="3" y="8"/>
                  <a:pt x="4" y="9"/>
                </a:cubicBezTo>
                <a:cubicBezTo>
                  <a:pt x="3" y="8"/>
                  <a:pt x="3" y="5"/>
                  <a:pt x="4" y="4"/>
                </a:cubicBezTo>
                <a:cubicBezTo>
                  <a:pt x="4" y="4"/>
                  <a:pt x="5" y="4"/>
                  <a:pt x="5" y="4"/>
                </a:cubicBezTo>
                <a:cubicBezTo>
                  <a:pt x="6" y="4"/>
                  <a:pt x="6" y="4"/>
                  <a:pt x="7" y="4"/>
                </a:cubicBezTo>
                <a:cubicBezTo>
                  <a:pt x="8" y="4"/>
                  <a:pt x="8" y="5"/>
                  <a:pt x="7" y="4"/>
                </a:cubicBezTo>
                <a:cubicBezTo>
                  <a:pt x="7" y="3"/>
                  <a:pt x="6" y="2"/>
                  <a:pt x="5" y="1"/>
                </a:cubicBezTo>
                <a:cubicBezTo>
                  <a:pt x="6" y="1"/>
                  <a:pt x="5" y="2"/>
                  <a:pt x="5" y="3"/>
                </a:cubicBezTo>
                <a:cubicBezTo>
                  <a:pt x="5" y="4"/>
                  <a:pt x="7" y="5"/>
                  <a:pt x="7" y="6"/>
                </a:cubicBezTo>
                <a:cubicBezTo>
                  <a:pt x="7" y="6"/>
                  <a:pt x="8" y="7"/>
                  <a:pt x="8" y="7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3" name="Freeform 63"/>
          <p:cNvSpPr>
            <a:spLocks/>
          </p:cNvSpPr>
          <p:nvPr/>
        </p:nvSpPr>
        <p:spPr bwMode="auto">
          <a:xfrm>
            <a:off x="9310688" y="919163"/>
            <a:ext cx="28575" cy="31750"/>
          </a:xfrm>
          <a:custGeom>
            <a:avLst/>
            <a:gdLst>
              <a:gd name="T0" fmla="*/ 8 w 9"/>
              <a:gd name="T1" fmla="*/ 7 h 10"/>
              <a:gd name="T2" fmla="*/ 8 w 9"/>
              <a:gd name="T3" fmla="*/ 4 h 10"/>
              <a:gd name="T4" fmla="*/ 5 w 9"/>
              <a:gd name="T5" fmla="*/ 0 h 10"/>
              <a:gd name="T6" fmla="*/ 1 w 9"/>
              <a:gd name="T7" fmla="*/ 0 h 10"/>
              <a:gd name="T8" fmla="*/ 0 w 9"/>
              <a:gd name="T9" fmla="*/ 3 h 10"/>
              <a:gd name="T10" fmla="*/ 1 w 9"/>
              <a:gd name="T11" fmla="*/ 7 h 10"/>
              <a:gd name="T12" fmla="*/ 4 w 9"/>
              <a:gd name="T13" fmla="*/ 10 h 10"/>
              <a:gd name="T14" fmla="*/ 8 w 9"/>
              <a:gd name="T15" fmla="*/ 10 h 10"/>
              <a:gd name="T16" fmla="*/ 8 w 9"/>
              <a:gd name="T17" fmla="*/ 7 h 10"/>
              <a:gd name="T18" fmla="*/ 7 w 9"/>
              <a:gd name="T19" fmla="*/ 5 h 10"/>
              <a:gd name="T20" fmla="*/ 5 w 9"/>
              <a:gd name="T21" fmla="*/ 4 h 10"/>
              <a:gd name="T22" fmla="*/ 4 w 9"/>
              <a:gd name="T23" fmla="*/ 6 h 10"/>
              <a:gd name="T24" fmla="*/ 1 w 9"/>
              <a:gd name="T25" fmla="*/ 6 h 10"/>
              <a:gd name="T26" fmla="*/ 2 w 9"/>
              <a:gd name="T27" fmla="*/ 7 h 10"/>
              <a:gd name="T28" fmla="*/ 2 w 9"/>
              <a:gd name="T29" fmla="*/ 7 h 10"/>
              <a:gd name="T30" fmla="*/ 4 w 9"/>
              <a:gd name="T31" fmla="*/ 9 h 10"/>
              <a:gd name="T32" fmla="*/ 4 w 9"/>
              <a:gd name="T33" fmla="*/ 5 h 10"/>
              <a:gd name="T34" fmla="*/ 8 w 9"/>
              <a:gd name="T35" fmla="*/ 5 h 10"/>
              <a:gd name="T36" fmla="*/ 7 w 9"/>
              <a:gd name="T37" fmla="*/ 3 h 10"/>
              <a:gd name="T38" fmla="*/ 7 w 9"/>
              <a:gd name="T39" fmla="*/ 4 h 10"/>
              <a:gd name="T40" fmla="*/ 5 w 9"/>
              <a:gd name="T41" fmla="*/ 1 h 10"/>
              <a:gd name="T42" fmla="*/ 5 w 9"/>
              <a:gd name="T43" fmla="*/ 4 h 10"/>
              <a:gd name="T44" fmla="*/ 7 w 9"/>
              <a:gd name="T45" fmla="*/ 6 h 10"/>
              <a:gd name="T46" fmla="*/ 8 w 9"/>
              <a:gd name="T4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" h="10">
                <a:moveTo>
                  <a:pt x="8" y="7"/>
                </a:moveTo>
                <a:cubicBezTo>
                  <a:pt x="8" y="6"/>
                  <a:pt x="8" y="5"/>
                  <a:pt x="8" y="4"/>
                </a:cubicBezTo>
                <a:cubicBezTo>
                  <a:pt x="7" y="3"/>
                  <a:pt x="6" y="1"/>
                  <a:pt x="5" y="0"/>
                </a:cubicBezTo>
                <a:cubicBezTo>
                  <a:pt x="4" y="0"/>
                  <a:pt x="2" y="0"/>
                  <a:pt x="1" y="0"/>
                </a:cubicBezTo>
                <a:cubicBezTo>
                  <a:pt x="0" y="1"/>
                  <a:pt x="0" y="3"/>
                  <a:pt x="0" y="3"/>
                </a:cubicBezTo>
                <a:cubicBezTo>
                  <a:pt x="0" y="5"/>
                  <a:pt x="0" y="6"/>
                  <a:pt x="1" y="7"/>
                </a:cubicBezTo>
                <a:cubicBezTo>
                  <a:pt x="2" y="8"/>
                  <a:pt x="3" y="10"/>
                  <a:pt x="4" y="10"/>
                </a:cubicBezTo>
                <a:cubicBezTo>
                  <a:pt x="5" y="10"/>
                  <a:pt x="7" y="10"/>
                  <a:pt x="8" y="10"/>
                </a:cubicBezTo>
                <a:cubicBezTo>
                  <a:pt x="9" y="10"/>
                  <a:pt x="8" y="8"/>
                  <a:pt x="8" y="7"/>
                </a:cubicBezTo>
                <a:cubicBezTo>
                  <a:pt x="8" y="7"/>
                  <a:pt x="7" y="5"/>
                  <a:pt x="7" y="5"/>
                </a:cubicBezTo>
                <a:cubicBezTo>
                  <a:pt x="7" y="5"/>
                  <a:pt x="5" y="3"/>
                  <a:pt x="5" y="4"/>
                </a:cubicBezTo>
                <a:cubicBezTo>
                  <a:pt x="5" y="5"/>
                  <a:pt x="6" y="6"/>
                  <a:pt x="4" y="6"/>
                </a:cubicBezTo>
                <a:cubicBezTo>
                  <a:pt x="3" y="6"/>
                  <a:pt x="2" y="7"/>
                  <a:pt x="1" y="6"/>
                </a:cubicBezTo>
                <a:cubicBezTo>
                  <a:pt x="1" y="6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8"/>
                  <a:pt x="3" y="9"/>
                  <a:pt x="4" y="9"/>
                </a:cubicBezTo>
                <a:cubicBezTo>
                  <a:pt x="3" y="9"/>
                  <a:pt x="3" y="5"/>
                  <a:pt x="4" y="5"/>
                </a:cubicBezTo>
                <a:cubicBezTo>
                  <a:pt x="4" y="4"/>
                  <a:pt x="7" y="4"/>
                  <a:pt x="8" y="5"/>
                </a:cubicBezTo>
                <a:cubicBezTo>
                  <a:pt x="7" y="4"/>
                  <a:pt x="7" y="4"/>
                  <a:pt x="7" y="3"/>
                </a:cubicBezTo>
                <a:cubicBezTo>
                  <a:pt x="7" y="4"/>
                  <a:pt x="7" y="4"/>
                  <a:pt x="7" y="4"/>
                </a:cubicBezTo>
                <a:cubicBezTo>
                  <a:pt x="6" y="3"/>
                  <a:pt x="6" y="2"/>
                  <a:pt x="5" y="1"/>
                </a:cubicBezTo>
                <a:cubicBezTo>
                  <a:pt x="6" y="2"/>
                  <a:pt x="5" y="3"/>
                  <a:pt x="5" y="4"/>
                </a:cubicBezTo>
                <a:cubicBezTo>
                  <a:pt x="5" y="4"/>
                  <a:pt x="7" y="6"/>
                  <a:pt x="7" y="6"/>
                </a:cubicBezTo>
                <a:cubicBezTo>
                  <a:pt x="7" y="6"/>
                  <a:pt x="8" y="8"/>
                  <a:pt x="8" y="7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4" name="Freeform 64"/>
          <p:cNvSpPr>
            <a:spLocks/>
          </p:cNvSpPr>
          <p:nvPr/>
        </p:nvSpPr>
        <p:spPr bwMode="auto">
          <a:xfrm>
            <a:off x="9310688" y="673100"/>
            <a:ext cx="28575" cy="30163"/>
          </a:xfrm>
          <a:custGeom>
            <a:avLst/>
            <a:gdLst>
              <a:gd name="T0" fmla="*/ 6 w 9"/>
              <a:gd name="T1" fmla="*/ 9 h 9"/>
              <a:gd name="T2" fmla="*/ 8 w 9"/>
              <a:gd name="T3" fmla="*/ 8 h 9"/>
              <a:gd name="T4" fmla="*/ 8 w 9"/>
              <a:gd name="T5" fmla="*/ 5 h 9"/>
              <a:gd name="T6" fmla="*/ 6 w 9"/>
              <a:gd name="T7" fmla="*/ 2 h 9"/>
              <a:gd name="T8" fmla="*/ 3 w 9"/>
              <a:gd name="T9" fmla="*/ 0 h 9"/>
              <a:gd name="T10" fmla="*/ 1 w 9"/>
              <a:gd name="T11" fmla="*/ 1 h 9"/>
              <a:gd name="T12" fmla="*/ 0 w 9"/>
              <a:gd name="T13" fmla="*/ 4 h 9"/>
              <a:gd name="T14" fmla="*/ 3 w 9"/>
              <a:gd name="T15" fmla="*/ 8 h 9"/>
              <a:gd name="T16" fmla="*/ 6 w 9"/>
              <a:gd name="T17" fmla="*/ 9 h 9"/>
              <a:gd name="T18" fmla="*/ 4 w 9"/>
              <a:gd name="T19" fmla="*/ 7 h 9"/>
              <a:gd name="T20" fmla="*/ 3 w 9"/>
              <a:gd name="T21" fmla="*/ 5 h 9"/>
              <a:gd name="T22" fmla="*/ 2 w 9"/>
              <a:gd name="T23" fmla="*/ 5 h 9"/>
              <a:gd name="T24" fmla="*/ 1 w 9"/>
              <a:gd name="T25" fmla="*/ 5 h 9"/>
              <a:gd name="T26" fmla="*/ 3 w 9"/>
              <a:gd name="T27" fmla="*/ 8 h 9"/>
              <a:gd name="T28" fmla="*/ 3 w 9"/>
              <a:gd name="T29" fmla="*/ 7 h 9"/>
              <a:gd name="T30" fmla="*/ 4 w 9"/>
              <a:gd name="T31" fmla="*/ 5 h 9"/>
              <a:gd name="T32" fmla="*/ 7 w 9"/>
              <a:gd name="T33" fmla="*/ 4 h 9"/>
              <a:gd name="T34" fmla="*/ 8 w 9"/>
              <a:gd name="T35" fmla="*/ 4 h 9"/>
              <a:gd name="T36" fmla="*/ 5 w 9"/>
              <a:gd name="T37" fmla="*/ 2 h 9"/>
              <a:gd name="T38" fmla="*/ 5 w 9"/>
              <a:gd name="T39" fmla="*/ 4 h 9"/>
              <a:gd name="T40" fmla="*/ 3 w 9"/>
              <a:gd name="T41" fmla="*/ 5 h 9"/>
              <a:gd name="T42" fmla="*/ 4 w 9"/>
              <a:gd name="T43" fmla="*/ 7 h 9"/>
              <a:gd name="T44" fmla="*/ 6 w 9"/>
              <a:gd name="T45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" h="9">
                <a:moveTo>
                  <a:pt x="6" y="9"/>
                </a:moveTo>
                <a:cubicBezTo>
                  <a:pt x="7" y="9"/>
                  <a:pt x="8" y="9"/>
                  <a:pt x="8" y="8"/>
                </a:cubicBezTo>
                <a:cubicBezTo>
                  <a:pt x="9" y="8"/>
                  <a:pt x="8" y="6"/>
                  <a:pt x="8" y="5"/>
                </a:cubicBezTo>
                <a:cubicBezTo>
                  <a:pt x="8" y="4"/>
                  <a:pt x="7" y="2"/>
                  <a:pt x="6" y="2"/>
                </a:cubicBezTo>
                <a:cubicBezTo>
                  <a:pt x="5" y="1"/>
                  <a:pt x="5" y="0"/>
                  <a:pt x="3" y="0"/>
                </a:cubicBezTo>
                <a:cubicBezTo>
                  <a:pt x="3" y="0"/>
                  <a:pt x="1" y="0"/>
                  <a:pt x="1" y="1"/>
                </a:cubicBezTo>
                <a:cubicBezTo>
                  <a:pt x="0" y="2"/>
                  <a:pt x="0" y="3"/>
                  <a:pt x="0" y="4"/>
                </a:cubicBezTo>
                <a:cubicBezTo>
                  <a:pt x="1" y="6"/>
                  <a:pt x="2" y="7"/>
                  <a:pt x="3" y="8"/>
                </a:cubicBezTo>
                <a:cubicBezTo>
                  <a:pt x="4" y="9"/>
                  <a:pt x="5" y="9"/>
                  <a:pt x="6" y="9"/>
                </a:cubicBezTo>
                <a:cubicBezTo>
                  <a:pt x="6" y="9"/>
                  <a:pt x="5" y="7"/>
                  <a:pt x="4" y="7"/>
                </a:cubicBezTo>
                <a:cubicBezTo>
                  <a:pt x="4" y="7"/>
                  <a:pt x="3" y="5"/>
                  <a:pt x="3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1" y="5"/>
                  <a:pt x="1" y="5"/>
                </a:cubicBezTo>
                <a:cubicBezTo>
                  <a:pt x="2" y="6"/>
                  <a:pt x="3" y="7"/>
                  <a:pt x="3" y="8"/>
                </a:cubicBezTo>
                <a:cubicBezTo>
                  <a:pt x="4" y="8"/>
                  <a:pt x="3" y="7"/>
                  <a:pt x="3" y="7"/>
                </a:cubicBezTo>
                <a:cubicBezTo>
                  <a:pt x="3" y="6"/>
                  <a:pt x="3" y="6"/>
                  <a:pt x="4" y="5"/>
                </a:cubicBezTo>
                <a:cubicBezTo>
                  <a:pt x="4" y="4"/>
                  <a:pt x="6" y="4"/>
                  <a:pt x="7" y="4"/>
                </a:cubicBezTo>
                <a:cubicBezTo>
                  <a:pt x="7" y="4"/>
                  <a:pt x="7" y="4"/>
                  <a:pt x="8" y="4"/>
                </a:cubicBezTo>
                <a:cubicBezTo>
                  <a:pt x="6" y="1"/>
                  <a:pt x="5" y="0"/>
                  <a:pt x="5" y="2"/>
                </a:cubicBezTo>
                <a:cubicBezTo>
                  <a:pt x="5" y="2"/>
                  <a:pt x="5" y="3"/>
                  <a:pt x="5" y="4"/>
                </a:cubicBezTo>
                <a:cubicBezTo>
                  <a:pt x="5" y="5"/>
                  <a:pt x="4" y="5"/>
                  <a:pt x="3" y="5"/>
                </a:cubicBezTo>
                <a:cubicBezTo>
                  <a:pt x="3" y="5"/>
                  <a:pt x="4" y="7"/>
                  <a:pt x="4" y="7"/>
                </a:cubicBezTo>
                <a:cubicBezTo>
                  <a:pt x="4" y="8"/>
                  <a:pt x="5" y="9"/>
                  <a:pt x="6" y="9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5" name="Freeform 65"/>
          <p:cNvSpPr>
            <a:spLocks/>
          </p:cNvSpPr>
          <p:nvPr/>
        </p:nvSpPr>
        <p:spPr bwMode="auto">
          <a:xfrm>
            <a:off x="9310688" y="628650"/>
            <a:ext cx="28575" cy="28575"/>
          </a:xfrm>
          <a:custGeom>
            <a:avLst/>
            <a:gdLst>
              <a:gd name="T0" fmla="*/ 3 w 9"/>
              <a:gd name="T1" fmla="*/ 0 h 9"/>
              <a:gd name="T2" fmla="*/ 1 w 9"/>
              <a:gd name="T3" fmla="*/ 1 h 9"/>
              <a:gd name="T4" fmla="*/ 1 w 9"/>
              <a:gd name="T5" fmla="*/ 4 h 9"/>
              <a:gd name="T6" fmla="*/ 3 w 9"/>
              <a:gd name="T7" fmla="*/ 8 h 9"/>
              <a:gd name="T8" fmla="*/ 6 w 9"/>
              <a:gd name="T9" fmla="*/ 9 h 9"/>
              <a:gd name="T10" fmla="*/ 8 w 9"/>
              <a:gd name="T11" fmla="*/ 8 h 9"/>
              <a:gd name="T12" fmla="*/ 8 w 9"/>
              <a:gd name="T13" fmla="*/ 4 h 9"/>
              <a:gd name="T14" fmla="*/ 6 w 9"/>
              <a:gd name="T15" fmla="*/ 1 h 9"/>
              <a:gd name="T16" fmla="*/ 3 w 9"/>
              <a:gd name="T17" fmla="*/ 0 h 9"/>
              <a:gd name="T18" fmla="*/ 4 w 9"/>
              <a:gd name="T19" fmla="*/ 2 h 9"/>
              <a:gd name="T20" fmla="*/ 6 w 9"/>
              <a:gd name="T21" fmla="*/ 4 h 9"/>
              <a:gd name="T22" fmla="*/ 7 w 9"/>
              <a:gd name="T23" fmla="*/ 4 h 9"/>
              <a:gd name="T24" fmla="*/ 7 w 9"/>
              <a:gd name="T25" fmla="*/ 4 h 9"/>
              <a:gd name="T26" fmla="*/ 5 w 9"/>
              <a:gd name="T27" fmla="*/ 1 h 9"/>
              <a:gd name="T28" fmla="*/ 5 w 9"/>
              <a:gd name="T29" fmla="*/ 1 h 9"/>
              <a:gd name="T30" fmla="*/ 5 w 9"/>
              <a:gd name="T31" fmla="*/ 2 h 9"/>
              <a:gd name="T32" fmla="*/ 5 w 9"/>
              <a:gd name="T33" fmla="*/ 4 h 9"/>
              <a:gd name="T34" fmla="*/ 3 w 9"/>
              <a:gd name="T35" fmla="*/ 5 h 9"/>
              <a:gd name="T36" fmla="*/ 2 w 9"/>
              <a:gd name="T37" fmla="*/ 5 h 9"/>
              <a:gd name="T38" fmla="*/ 1 w 9"/>
              <a:gd name="T39" fmla="*/ 5 h 9"/>
              <a:gd name="T40" fmla="*/ 3 w 9"/>
              <a:gd name="T41" fmla="*/ 8 h 9"/>
              <a:gd name="T42" fmla="*/ 3 w 9"/>
              <a:gd name="T43" fmla="*/ 7 h 9"/>
              <a:gd name="T44" fmla="*/ 3 w 9"/>
              <a:gd name="T45" fmla="*/ 5 h 9"/>
              <a:gd name="T46" fmla="*/ 6 w 9"/>
              <a:gd name="T47" fmla="*/ 4 h 9"/>
              <a:gd name="T48" fmla="*/ 5 w 9"/>
              <a:gd name="T49" fmla="*/ 2 h 9"/>
              <a:gd name="T50" fmla="*/ 3 w 9"/>
              <a:gd name="T51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" h="9">
                <a:moveTo>
                  <a:pt x="3" y="0"/>
                </a:moveTo>
                <a:cubicBezTo>
                  <a:pt x="2" y="0"/>
                  <a:pt x="1" y="0"/>
                  <a:pt x="1" y="1"/>
                </a:cubicBezTo>
                <a:cubicBezTo>
                  <a:pt x="0" y="2"/>
                  <a:pt x="0" y="3"/>
                  <a:pt x="1" y="4"/>
                </a:cubicBezTo>
                <a:cubicBezTo>
                  <a:pt x="1" y="5"/>
                  <a:pt x="2" y="7"/>
                  <a:pt x="3" y="8"/>
                </a:cubicBezTo>
                <a:cubicBezTo>
                  <a:pt x="4" y="9"/>
                  <a:pt x="5" y="9"/>
                  <a:pt x="6" y="9"/>
                </a:cubicBezTo>
                <a:cubicBezTo>
                  <a:pt x="7" y="9"/>
                  <a:pt x="8" y="9"/>
                  <a:pt x="8" y="8"/>
                </a:cubicBezTo>
                <a:cubicBezTo>
                  <a:pt x="9" y="7"/>
                  <a:pt x="9" y="5"/>
                  <a:pt x="8" y="4"/>
                </a:cubicBezTo>
                <a:cubicBezTo>
                  <a:pt x="8" y="3"/>
                  <a:pt x="7" y="2"/>
                  <a:pt x="6" y="1"/>
                </a:cubicBezTo>
                <a:cubicBezTo>
                  <a:pt x="5" y="0"/>
                  <a:pt x="4" y="0"/>
                  <a:pt x="3" y="0"/>
                </a:cubicBezTo>
                <a:cubicBezTo>
                  <a:pt x="3" y="0"/>
                  <a:pt x="4" y="2"/>
                  <a:pt x="4" y="2"/>
                </a:cubicBezTo>
                <a:cubicBezTo>
                  <a:pt x="4" y="2"/>
                  <a:pt x="5" y="4"/>
                  <a:pt x="6" y="4"/>
                </a:cubicBezTo>
                <a:cubicBezTo>
                  <a:pt x="6" y="4"/>
                  <a:pt x="6" y="4"/>
                  <a:pt x="7" y="4"/>
                </a:cubicBezTo>
                <a:cubicBezTo>
                  <a:pt x="7" y="4"/>
                  <a:pt x="8" y="4"/>
                  <a:pt x="7" y="4"/>
                </a:cubicBezTo>
                <a:cubicBezTo>
                  <a:pt x="7" y="3"/>
                  <a:pt x="6" y="2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2"/>
                  <a:pt x="5" y="2"/>
                  <a:pt x="5" y="2"/>
                </a:cubicBezTo>
                <a:cubicBezTo>
                  <a:pt x="5" y="3"/>
                  <a:pt x="5" y="4"/>
                  <a:pt x="5" y="4"/>
                </a:cubicBezTo>
                <a:cubicBezTo>
                  <a:pt x="5" y="5"/>
                  <a:pt x="4" y="5"/>
                  <a:pt x="3" y="5"/>
                </a:cubicBezTo>
                <a:cubicBezTo>
                  <a:pt x="3" y="5"/>
                  <a:pt x="2" y="5"/>
                  <a:pt x="2" y="5"/>
                </a:cubicBezTo>
                <a:cubicBezTo>
                  <a:pt x="2" y="5"/>
                  <a:pt x="1" y="4"/>
                  <a:pt x="1" y="5"/>
                </a:cubicBezTo>
                <a:cubicBezTo>
                  <a:pt x="2" y="6"/>
                  <a:pt x="3" y="7"/>
                  <a:pt x="3" y="8"/>
                </a:cubicBezTo>
                <a:cubicBezTo>
                  <a:pt x="4" y="8"/>
                  <a:pt x="3" y="7"/>
                  <a:pt x="3" y="7"/>
                </a:cubicBezTo>
                <a:cubicBezTo>
                  <a:pt x="3" y="6"/>
                  <a:pt x="3" y="5"/>
                  <a:pt x="3" y="5"/>
                </a:cubicBezTo>
                <a:cubicBezTo>
                  <a:pt x="4" y="4"/>
                  <a:pt x="5" y="4"/>
                  <a:pt x="6" y="4"/>
                </a:cubicBezTo>
                <a:cubicBezTo>
                  <a:pt x="6" y="4"/>
                  <a:pt x="5" y="2"/>
                  <a:pt x="5" y="2"/>
                </a:cubicBezTo>
                <a:cubicBezTo>
                  <a:pt x="4" y="1"/>
                  <a:pt x="3" y="0"/>
                  <a:pt x="3" y="0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6" name="Freeform 66"/>
          <p:cNvSpPr>
            <a:spLocks/>
          </p:cNvSpPr>
          <p:nvPr/>
        </p:nvSpPr>
        <p:spPr bwMode="auto">
          <a:xfrm>
            <a:off x="9310688" y="719138"/>
            <a:ext cx="28575" cy="31750"/>
          </a:xfrm>
          <a:custGeom>
            <a:avLst/>
            <a:gdLst>
              <a:gd name="T0" fmla="*/ 3 w 9"/>
              <a:gd name="T1" fmla="*/ 1 h 10"/>
              <a:gd name="T2" fmla="*/ 1 w 9"/>
              <a:gd name="T3" fmla="*/ 1 h 10"/>
              <a:gd name="T4" fmla="*/ 0 w 9"/>
              <a:gd name="T5" fmla="*/ 4 h 10"/>
              <a:gd name="T6" fmla="*/ 2 w 9"/>
              <a:gd name="T7" fmla="*/ 8 h 10"/>
              <a:gd name="T8" fmla="*/ 5 w 9"/>
              <a:gd name="T9" fmla="*/ 10 h 10"/>
              <a:gd name="T10" fmla="*/ 8 w 9"/>
              <a:gd name="T11" fmla="*/ 9 h 10"/>
              <a:gd name="T12" fmla="*/ 8 w 9"/>
              <a:gd name="T13" fmla="*/ 6 h 10"/>
              <a:gd name="T14" fmla="*/ 7 w 9"/>
              <a:gd name="T15" fmla="*/ 3 h 10"/>
              <a:gd name="T16" fmla="*/ 3 w 9"/>
              <a:gd name="T17" fmla="*/ 1 h 10"/>
              <a:gd name="T18" fmla="*/ 5 w 9"/>
              <a:gd name="T19" fmla="*/ 3 h 10"/>
              <a:gd name="T20" fmla="*/ 6 w 9"/>
              <a:gd name="T21" fmla="*/ 5 h 10"/>
              <a:gd name="T22" fmla="*/ 8 w 9"/>
              <a:gd name="T23" fmla="*/ 5 h 10"/>
              <a:gd name="T24" fmla="*/ 6 w 9"/>
              <a:gd name="T25" fmla="*/ 2 h 10"/>
              <a:gd name="T26" fmla="*/ 5 w 9"/>
              <a:gd name="T27" fmla="*/ 2 h 10"/>
              <a:gd name="T28" fmla="*/ 5 w 9"/>
              <a:gd name="T29" fmla="*/ 3 h 10"/>
              <a:gd name="T30" fmla="*/ 5 w 9"/>
              <a:gd name="T31" fmla="*/ 5 h 10"/>
              <a:gd name="T32" fmla="*/ 1 w 9"/>
              <a:gd name="T33" fmla="*/ 5 h 10"/>
              <a:gd name="T34" fmla="*/ 3 w 9"/>
              <a:gd name="T35" fmla="*/ 8 h 10"/>
              <a:gd name="T36" fmla="*/ 3 w 9"/>
              <a:gd name="T37" fmla="*/ 7 h 10"/>
              <a:gd name="T38" fmla="*/ 4 w 9"/>
              <a:gd name="T39" fmla="*/ 5 h 10"/>
              <a:gd name="T40" fmla="*/ 6 w 9"/>
              <a:gd name="T41" fmla="*/ 5 h 10"/>
              <a:gd name="T42" fmla="*/ 5 w 9"/>
              <a:gd name="T43" fmla="*/ 2 h 10"/>
              <a:gd name="T44" fmla="*/ 3 w 9"/>
              <a:gd name="T45" fmla="*/ 1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" h="10">
                <a:moveTo>
                  <a:pt x="3" y="1"/>
                </a:moveTo>
                <a:cubicBezTo>
                  <a:pt x="3" y="1"/>
                  <a:pt x="1" y="0"/>
                  <a:pt x="1" y="1"/>
                </a:cubicBezTo>
                <a:cubicBezTo>
                  <a:pt x="0" y="2"/>
                  <a:pt x="0" y="4"/>
                  <a:pt x="0" y="4"/>
                </a:cubicBezTo>
                <a:cubicBezTo>
                  <a:pt x="0" y="6"/>
                  <a:pt x="2" y="7"/>
                  <a:pt x="2" y="8"/>
                </a:cubicBezTo>
                <a:cubicBezTo>
                  <a:pt x="3" y="9"/>
                  <a:pt x="3" y="9"/>
                  <a:pt x="5" y="10"/>
                </a:cubicBezTo>
                <a:cubicBezTo>
                  <a:pt x="6" y="10"/>
                  <a:pt x="7" y="10"/>
                  <a:pt x="8" y="9"/>
                </a:cubicBezTo>
                <a:cubicBezTo>
                  <a:pt x="9" y="9"/>
                  <a:pt x="8" y="7"/>
                  <a:pt x="8" y="6"/>
                </a:cubicBezTo>
                <a:cubicBezTo>
                  <a:pt x="8" y="5"/>
                  <a:pt x="8" y="4"/>
                  <a:pt x="7" y="3"/>
                </a:cubicBezTo>
                <a:cubicBezTo>
                  <a:pt x="6" y="2"/>
                  <a:pt x="5" y="1"/>
                  <a:pt x="3" y="1"/>
                </a:cubicBezTo>
                <a:cubicBezTo>
                  <a:pt x="3" y="1"/>
                  <a:pt x="5" y="3"/>
                  <a:pt x="5" y="3"/>
                </a:cubicBezTo>
                <a:cubicBezTo>
                  <a:pt x="5" y="3"/>
                  <a:pt x="6" y="5"/>
                  <a:pt x="6" y="5"/>
                </a:cubicBezTo>
                <a:cubicBezTo>
                  <a:pt x="7" y="5"/>
                  <a:pt x="7" y="5"/>
                  <a:pt x="8" y="5"/>
                </a:cubicBezTo>
                <a:cubicBezTo>
                  <a:pt x="7" y="4"/>
                  <a:pt x="6" y="3"/>
                  <a:pt x="6" y="2"/>
                </a:cubicBezTo>
                <a:cubicBezTo>
                  <a:pt x="5" y="2"/>
                  <a:pt x="5" y="2"/>
                  <a:pt x="5" y="2"/>
                </a:cubicBezTo>
                <a:cubicBezTo>
                  <a:pt x="5" y="3"/>
                  <a:pt x="5" y="3"/>
                  <a:pt x="5" y="3"/>
                </a:cubicBezTo>
                <a:cubicBezTo>
                  <a:pt x="5" y="4"/>
                  <a:pt x="5" y="5"/>
                  <a:pt x="5" y="5"/>
                </a:cubicBezTo>
                <a:cubicBezTo>
                  <a:pt x="4" y="6"/>
                  <a:pt x="2" y="6"/>
                  <a:pt x="1" y="5"/>
                </a:cubicBezTo>
                <a:cubicBezTo>
                  <a:pt x="2" y="6"/>
                  <a:pt x="3" y="7"/>
                  <a:pt x="3" y="8"/>
                </a:cubicBezTo>
                <a:cubicBezTo>
                  <a:pt x="3" y="9"/>
                  <a:pt x="3" y="8"/>
                  <a:pt x="3" y="7"/>
                </a:cubicBezTo>
                <a:cubicBezTo>
                  <a:pt x="3" y="7"/>
                  <a:pt x="3" y="6"/>
                  <a:pt x="4" y="5"/>
                </a:cubicBezTo>
                <a:cubicBezTo>
                  <a:pt x="4" y="4"/>
                  <a:pt x="6" y="5"/>
                  <a:pt x="6" y="5"/>
                </a:cubicBezTo>
                <a:cubicBezTo>
                  <a:pt x="6" y="5"/>
                  <a:pt x="5" y="3"/>
                  <a:pt x="5" y="2"/>
                </a:cubicBezTo>
                <a:cubicBezTo>
                  <a:pt x="5" y="2"/>
                  <a:pt x="4" y="1"/>
                  <a:pt x="3" y="1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7" name="Freeform 67"/>
          <p:cNvSpPr>
            <a:spLocks/>
          </p:cNvSpPr>
          <p:nvPr/>
        </p:nvSpPr>
        <p:spPr bwMode="auto">
          <a:xfrm>
            <a:off x="9310688" y="808038"/>
            <a:ext cx="28575" cy="31750"/>
          </a:xfrm>
          <a:custGeom>
            <a:avLst/>
            <a:gdLst>
              <a:gd name="T0" fmla="*/ 6 w 9"/>
              <a:gd name="T1" fmla="*/ 10 h 10"/>
              <a:gd name="T2" fmla="*/ 8 w 9"/>
              <a:gd name="T3" fmla="*/ 9 h 10"/>
              <a:gd name="T4" fmla="*/ 8 w 9"/>
              <a:gd name="T5" fmla="*/ 5 h 10"/>
              <a:gd name="T6" fmla="*/ 3 w 9"/>
              <a:gd name="T7" fmla="*/ 1 h 10"/>
              <a:gd name="T8" fmla="*/ 1 w 9"/>
              <a:gd name="T9" fmla="*/ 1 h 10"/>
              <a:gd name="T10" fmla="*/ 0 w 9"/>
              <a:gd name="T11" fmla="*/ 5 h 10"/>
              <a:gd name="T12" fmla="*/ 3 w 9"/>
              <a:gd name="T13" fmla="*/ 9 h 10"/>
              <a:gd name="T14" fmla="*/ 6 w 9"/>
              <a:gd name="T15" fmla="*/ 10 h 10"/>
              <a:gd name="T16" fmla="*/ 5 w 9"/>
              <a:gd name="T17" fmla="*/ 7 h 10"/>
              <a:gd name="T18" fmla="*/ 3 w 9"/>
              <a:gd name="T19" fmla="*/ 6 h 10"/>
              <a:gd name="T20" fmla="*/ 1 w 9"/>
              <a:gd name="T21" fmla="*/ 6 h 10"/>
              <a:gd name="T22" fmla="*/ 3 w 9"/>
              <a:gd name="T23" fmla="*/ 8 h 10"/>
              <a:gd name="T24" fmla="*/ 3 w 9"/>
              <a:gd name="T25" fmla="*/ 7 h 10"/>
              <a:gd name="T26" fmla="*/ 4 w 9"/>
              <a:gd name="T27" fmla="*/ 5 h 10"/>
              <a:gd name="T28" fmla="*/ 5 w 9"/>
              <a:gd name="T29" fmla="*/ 5 h 10"/>
              <a:gd name="T30" fmla="*/ 7 w 9"/>
              <a:gd name="T31" fmla="*/ 5 h 10"/>
              <a:gd name="T32" fmla="*/ 7 w 9"/>
              <a:gd name="T33" fmla="*/ 4 h 10"/>
              <a:gd name="T34" fmla="*/ 5 w 9"/>
              <a:gd name="T35" fmla="*/ 2 h 10"/>
              <a:gd name="T36" fmla="*/ 5 w 9"/>
              <a:gd name="T37" fmla="*/ 5 h 10"/>
              <a:gd name="T38" fmla="*/ 3 w 9"/>
              <a:gd name="T39" fmla="*/ 6 h 10"/>
              <a:gd name="T40" fmla="*/ 4 w 9"/>
              <a:gd name="T41" fmla="*/ 8 h 10"/>
              <a:gd name="T42" fmla="*/ 6 w 9"/>
              <a:gd name="T43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" h="10">
                <a:moveTo>
                  <a:pt x="6" y="10"/>
                </a:moveTo>
                <a:cubicBezTo>
                  <a:pt x="7" y="10"/>
                  <a:pt x="8" y="10"/>
                  <a:pt x="8" y="9"/>
                </a:cubicBezTo>
                <a:cubicBezTo>
                  <a:pt x="9" y="8"/>
                  <a:pt x="8" y="6"/>
                  <a:pt x="8" y="5"/>
                </a:cubicBezTo>
                <a:cubicBezTo>
                  <a:pt x="8" y="3"/>
                  <a:pt x="6" y="1"/>
                  <a:pt x="3" y="1"/>
                </a:cubicBezTo>
                <a:cubicBezTo>
                  <a:pt x="3" y="1"/>
                  <a:pt x="1" y="0"/>
                  <a:pt x="1" y="1"/>
                </a:cubicBezTo>
                <a:cubicBezTo>
                  <a:pt x="0" y="2"/>
                  <a:pt x="0" y="4"/>
                  <a:pt x="0" y="5"/>
                </a:cubicBezTo>
                <a:cubicBezTo>
                  <a:pt x="1" y="6"/>
                  <a:pt x="2" y="8"/>
                  <a:pt x="3" y="9"/>
                </a:cubicBezTo>
                <a:cubicBezTo>
                  <a:pt x="4" y="10"/>
                  <a:pt x="5" y="10"/>
                  <a:pt x="6" y="10"/>
                </a:cubicBezTo>
                <a:cubicBezTo>
                  <a:pt x="6" y="10"/>
                  <a:pt x="5" y="7"/>
                  <a:pt x="5" y="7"/>
                </a:cubicBezTo>
                <a:cubicBezTo>
                  <a:pt x="4" y="7"/>
                  <a:pt x="3" y="6"/>
                  <a:pt x="3" y="6"/>
                </a:cubicBezTo>
                <a:cubicBezTo>
                  <a:pt x="2" y="6"/>
                  <a:pt x="1" y="5"/>
                  <a:pt x="1" y="6"/>
                </a:cubicBezTo>
                <a:cubicBezTo>
                  <a:pt x="2" y="7"/>
                  <a:pt x="3" y="7"/>
                  <a:pt x="3" y="8"/>
                </a:cubicBezTo>
                <a:cubicBezTo>
                  <a:pt x="3" y="9"/>
                  <a:pt x="3" y="7"/>
                  <a:pt x="3" y="7"/>
                </a:cubicBezTo>
                <a:cubicBezTo>
                  <a:pt x="3" y="6"/>
                  <a:pt x="3" y="5"/>
                  <a:pt x="4" y="5"/>
                </a:cubicBezTo>
                <a:cubicBezTo>
                  <a:pt x="4" y="5"/>
                  <a:pt x="5" y="5"/>
                  <a:pt x="5" y="5"/>
                </a:cubicBezTo>
                <a:cubicBezTo>
                  <a:pt x="6" y="5"/>
                  <a:pt x="6" y="5"/>
                  <a:pt x="7" y="5"/>
                </a:cubicBezTo>
                <a:cubicBezTo>
                  <a:pt x="8" y="5"/>
                  <a:pt x="8" y="5"/>
                  <a:pt x="7" y="4"/>
                </a:cubicBezTo>
                <a:cubicBezTo>
                  <a:pt x="6" y="3"/>
                  <a:pt x="6" y="2"/>
                  <a:pt x="5" y="2"/>
                </a:cubicBezTo>
                <a:cubicBezTo>
                  <a:pt x="6" y="2"/>
                  <a:pt x="5" y="4"/>
                  <a:pt x="5" y="5"/>
                </a:cubicBezTo>
                <a:cubicBezTo>
                  <a:pt x="5" y="6"/>
                  <a:pt x="4" y="6"/>
                  <a:pt x="3" y="6"/>
                </a:cubicBezTo>
                <a:cubicBezTo>
                  <a:pt x="3" y="6"/>
                  <a:pt x="4" y="8"/>
                  <a:pt x="4" y="8"/>
                </a:cubicBezTo>
                <a:cubicBezTo>
                  <a:pt x="4" y="8"/>
                  <a:pt x="5" y="10"/>
                  <a:pt x="6" y="10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Freeform 68"/>
          <p:cNvSpPr>
            <a:spLocks/>
          </p:cNvSpPr>
          <p:nvPr/>
        </p:nvSpPr>
        <p:spPr bwMode="auto">
          <a:xfrm>
            <a:off x="9310688" y="763588"/>
            <a:ext cx="28575" cy="28575"/>
          </a:xfrm>
          <a:custGeom>
            <a:avLst/>
            <a:gdLst>
              <a:gd name="T0" fmla="*/ 6 w 9"/>
              <a:gd name="T1" fmla="*/ 8 h 9"/>
              <a:gd name="T2" fmla="*/ 8 w 9"/>
              <a:gd name="T3" fmla="*/ 8 h 9"/>
              <a:gd name="T4" fmla="*/ 8 w 9"/>
              <a:gd name="T5" fmla="*/ 5 h 9"/>
              <a:gd name="T6" fmla="*/ 6 w 9"/>
              <a:gd name="T7" fmla="*/ 2 h 9"/>
              <a:gd name="T8" fmla="*/ 4 w 9"/>
              <a:gd name="T9" fmla="*/ 0 h 9"/>
              <a:gd name="T10" fmla="*/ 1 w 9"/>
              <a:gd name="T11" fmla="*/ 1 h 9"/>
              <a:gd name="T12" fmla="*/ 1 w 9"/>
              <a:gd name="T13" fmla="*/ 4 h 9"/>
              <a:gd name="T14" fmla="*/ 6 w 9"/>
              <a:gd name="T15" fmla="*/ 8 h 9"/>
              <a:gd name="T16" fmla="*/ 4 w 9"/>
              <a:gd name="T17" fmla="*/ 6 h 9"/>
              <a:gd name="T18" fmla="*/ 3 w 9"/>
              <a:gd name="T19" fmla="*/ 4 h 9"/>
              <a:gd name="T20" fmla="*/ 2 w 9"/>
              <a:gd name="T21" fmla="*/ 5 h 9"/>
              <a:gd name="T22" fmla="*/ 4 w 9"/>
              <a:gd name="T23" fmla="*/ 7 h 9"/>
              <a:gd name="T24" fmla="*/ 4 w 9"/>
              <a:gd name="T25" fmla="*/ 4 h 9"/>
              <a:gd name="T26" fmla="*/ 6 w 9"/>
              <a:gd name="T27" fmla="*/ 4 h 9"/>
              <a:gd name="T28" fmla="*/ 7 w 9"/>
              <a:gd name="T29" fmla="*/ 4 h 9"/>
              <a:gd name="T30" fmla="*/ 5 w 9"/>
              <a:gd name="T31" fmla="*/ 1 h 9"/>
              <a:gd name="T32" fmla="*/ 5 w 9"/>
              <a:gd name="T33" fmla="*/ 2 h 9"/>
              <a:gd name="T34" fmla="*/ 5 w 9"/>
              <a:gd name="T35" fmla="*/ 4 h 9"/>
              <a:gd name="T36" fmla="*/ 3 w 9"/>
              <a:gd name="T37" fmla="*/ 4 h 9"/>
              <a:gd name="T38" fmla="*/ 4 w 9"/>
              <a:gd name="T39" fmla="*/ 7 h 9"/>
              <a:gd name="T40" fmla="*/ 6 w 9"/>
              <a:gd name="T41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" h="9">
                <a:moveTo>
                  <a:pt x="6" y="8"/>
                </a:moveTo>
                <a:cubicBezTo>
                  <a:pt x="6" y="8"/>
                  <a:pt x="8" y="9"/>
                  <a:pt x="8" y="8"/>
                </a:cubicBezTo>
                <a:cubicBezTo>
                  <a:pt x="9" y="7"/>
                  <a:pt x="8" y="6"/>
                  <a:pt x="8" y="5"/>
                </a:cubicBezTo>
                <a:cubicBezTo>
                  <a:pt x="8" y="4"/>
                  <a:pt x="7" y="3"/>
                  <a:pt x="6" y="2"/>
                </a:cubicBezTo>
                <a:cubicBezTo>
                  <a:pt x="6" y="1"/>
                  <a:pt x="5" y="0"/>
                  <a:pt x="4" y="0"/>
                </a:cubicBezTo>
                <a:cubicBezTo>
                  <a:pt x="3" y="0"/>
                  <a:pt x="2" y="0"/>
                  <a:pt x="1" y="1"/>
                </a:cubicBezTo>
                <a:cubicBezTo>
                  <a:pt x="0" y="1"/>
                  <a:pt x="0" y="3"/>
                  <a:pt x="1" y="4"/>
                </a:cubicBezTo>
                <a:cubicBezTo>
                  <a:pt x="2" y="6"/>
                  <a:pt x="3" y="9"/>
                  <a:pt x="6" y="8"/>
                </a:cubicBezTo>
                <a:cubicBezTo>
                  <a:pt x="6" y="8"/>
                  <a:pt x="4" y="6"/>
                  <a:pt x="4" y="6"/>
                </a:cubicBezTo>
                <a:cubicBezTo>
                  <a:pt x="4" y="6"/>
                  <a:pt x="3" y="4"/>
                  <a:pt x="3" y="4"/>
                </a:cubicBezTo>
                <a:cubicBezTo>
                  <a:pt x="2" y="4"/>
                  <a:pt x="1" y="4"/>
                  <a:pt x="2" y="5"/>
                </a:cubicBezTo>
                <a:cubicBezTo>
                  <a:pt x="2" y="6"/>
                  <a:pt x="3" y="7"/>
                  <a:pt x="4" y="7"/>
                </a:cubicBezTo>
                <a:cubicBezTo>
                  <a:pt x="3" y="6"/>
                  <a:pt x="3" y="5"/>
                  <a:pt x="4" y="4"/>
                </a:cubicBezTo>
                <a:cubicBezTo>
                  <a:pt x="5" y="4"/>
                  <a:pt x="6" y="4"/>
                  <a:pt x="6" y="4"/>
                </a:cubicBezTo>
                <a:cubicBezTo>
                  <a:pt x="7" y="4"/>
                  <a:pt x="8" y="5"/>
                  <a:pt x="7" y="4"/>
                </a:cubicBezTo>
                <a:cubicBezTo>
                  <a:pt x="7" y="3"/>
                  <a:pt x="6" y="2"/>
                  <a:pt x="5" y="1"/>
                </a:cubicBezTo>
                <a:cubicBezTo>
                  <a:pt x="5" y="1"/>
                  <a:pt x="5" y="2"/>
                  <a:pt x="5" y="2"/>
                </a:cubicBezTo>
                <a:cubicBezTo>
                  <a:pt x="5" y="3"/>
                  <a:pt x="5" y="3"/>
                  <a:pt x="5" y="4"/>
                </a:cubicBezTo>
                <a:cubicBezTo>
                  <a:pt x="5" y="5"/>
                  <a:pt x="3" y="4"/>
                  <a:pt x="3" y="4"/>
                </a:cubicBezTo>
                <a:cubicBezTo>
                  <a:pt x="3" y="4"/>
                  <a:pt x="4" y="6"/>
                  <a:pt x="4" y="7"/>
                </a:cubicBezTo>
                <a:cubicBezTo>
                  <a:pt x="4" y="7"/>
                  <a:pt x="5" y="8"/>
                  <a:pt x="6" y="8"/>
                </a:cubicBezTo>
                <a:close/>
              </a:path>
            </a:pathLst>
          </a:custGeom>
          <a:solidFill>
            <a:srgbClr val="004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0" name="Titelplatzhalter 12"/>
          <p:cNvSpPr>
            <a:spLocks noGrp="1"/>
          </p:cNvSpPr>
          <p:nvPr>
            <p:ph type="title"/>
          </p:nvPr>
        </p:nvSpPr>
        <p:spPr>
          <a:xfrm>
            <a:off x="388069" y="1532468"/>
            <a:ext cx="9849344" cy="327782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de-DE" dirty="0" err="1" smtClean="0"/>
              <a:t>UnterüberschrifT</a:t>
            </a:r>
            <a:endParaRPr lang="de-DE" dirty="0"/>
          </a:p>
        </p:txBody>
      </p:sp>
      <p:sp>
        <p:nvSpPr>
          <p:cNvPr id="44" name="Textplatzhalter 43"/>
          <p:cNvSpPr>
            <a:spLocks noGrp="1"/>
          </p:cNvSpPr>
          <p:nvPr>
            <p:ph type="body" idx="1"/>
          </p:nvPr>
        </p:nvSpPr>
        <p:spPr>
          <a:xfrm>
            <a:off x="402091" y="2012950"/>
            <a:ext cx="9835322" cy="504240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Stet </a:t>
            </a:r>
            <a:r>
              <a:rPr lang="de-DE" dirty="0" err="1" smtClean="0"/>
              <a:t>clita</a:t>
            </a:r>
            <a:r>
              <a:rPr lang="de-DE" dirty="0" smtClean="0"/>
              <a:t> </a:t>
            </a:r>
            <a:r>
              <a:rPr lang="de-DE" dirty="0" err="1" smtClean="0"/>
              <a:t>kasd</a:t>
            </a:r>
            <a:r>
              <a:rPr lang="de-DE" dirty="0" smtClean="0"/>
              <a:t> </a:t>
            </a:r>
            <a:r>
              <a:rPr lang="de-DE" dirty="0" err="1" smtClean="0"/>
              <a:t>gubergren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sanctus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At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390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iming>
    <p:tnLst>
      <p:par>
        <p:cTn id="1" dur="indefinite" restart="never" nodeType="tmRoot"/>
      </p:par>
    </p:tnLst>
  </p:timing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de-DE" sz="1700" b="1" i="1" kern="1200" cap="all" baseline="0" dirty="0">
          <a:solidFill>
            <a:srgbClr val="004B7D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45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1700" b="0" i="0" kern="1200" cap="none" baseline="0">
          <a:solidFill>
            <a:srgbClr val="004B7D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de-DE" sz="1700" b="0" i="0" kern="1200" cap="none" baseline="0" dirty="0" smtClean="0">
          <a:solidFill>
            <a:srgbClr val="004B7D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de-DE" sz="1700" b="0" i="0" kern="1200" cap="none" baseline="0" dirty="0" smtClean="0">
          <a:solidFill>
            <a:srgbClr val="004B7D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de-DE" sz="1700" b="0" i="0" kern="1200" cap="none" baseline="0" dirty="0" smtClean="0">
          <a:solidFill>
            <a:srgbClr val="004B7D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de-DE" sz="1700" b="0" i="0" kern="1200" cap="none" baseline="0" dirty="0">
          <a:solidFill>
            <a:srgbClr val="004B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pex.oracle.com/pls/apex/f?p=EXOTICSQ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09600" y="2479963"/>
            <a:ext cx="9809017" cy="3588327"/>
          </a:xfrm>
        </p:spPr>
        <p:txBody>
          <a:bodyPr/>
          <a:lstStyle/>
          <a:p>
            <a:pPr algn="r"/>
            <a:r>
              <a:rPr lang="de-DE" sz="7200" b="1" i="1" dirty="0" smtClean="0"/>
              <a:t>Exotisches SQL</a:t>
            </a:r>
            <a:r>
              <a:rPr lang="de-DE" sz="7200" i="1" dirty="0" smtClean="0"/>
              <a:t/>
            </a:r>
            <a:br>
              <a:rPr lang="de-DE" sz="7200" i="1" dirty="0" smtClean="0"/>
            </a:br>
            <a:r>
              <a:rPr lang="de-DE" sz="7200" i="1" dirty="0" err="1" smtClean="0"/>
              <a:t>Author</a:t>
            </a:r>
            <a:r>
              <a:rPr lang="de-DE" sz="7200" i="1" dirty="0" smtClean="0"/>
              <a:t>: Sven Weller</a:t>
            </a:r>
            <a:br>
              <a:rPr lang="de-DE" sz="7200" i="1" dirty="0" smtClean="0"/>
            </a:br>
            <a:endParaRPr lang="de-DE" sz="5400" i="1" dirty="0"/>
          </a:p>
        </p:txBody>
      </p:sp>
    </p:spTree>
    <p:extLst>
      <p:ext uri="{BB962C8B-B14F-4D97-AF65-F5344CB8AC3E}">
        <p14:creationId xmlns:p14="http://schemas.microsoft.com/office/powerpoint/2010/main" val="211224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648700" y="2296661"/>
            <a:ext cx="1710055" cy="271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400"/>
              </a:lnSpc>
              <a:spcAft>
                <a:spcPts val="1800"/>
              </a:spcAft>
            </a:pPr>
            <a:r>
              <a:rPr lang="de-DE" sz="1000" cap="all" dirty="0" smtClean="0">
                <a:solidFill>
                  <a:schemeClr val="bg1"/>
                </a:solidFill>
                <a:latin typeface="Cambria" panose="02040503050406030204" pitchFamily="18" charset="0"/>
              </a:rPr>
              <a:t>Sven-Uwe Weller</a:t>
            </a:r>
            <a:endParaRPr lang="de-DE" sz="1000" b="1" cap="all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3330" y="428173"/>
            <a:ext cx="150495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4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Exotisches SQL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Vorstellung des </a:t>
            </a:r>
            <a:r>
              <a:rPr lang="de-DE" sz="2000" dirty="0" err="1" smtClean="0"/>
              <a:t>Authors</a:t>
            </a:r>
            <a:endParaRPr lang="de-DE" sz="2000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00768" y="1824020"/>
            <a:ext cx="9849343" cy="696190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OCE: Certified </a:t>
            </a:r>
            <a:r>
              <a:rPr lang="de-DE" sz="2400" dirty="0"/>
              <a:t>SQL Expert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Aktiv im OTN (SQL, PL/SQL, APEX, Database General)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20jährige Berufserfahrung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Autor der Quickreferenzen für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SQL </a:t>
            </a:r>
            <a:r>
              <a:rPr lang="de-DE" sz="2400" dirty="0" err="1" smtClean="0"/>
              <a:t>Functions</a:t>
            </a:r>
            <a:r>
              <a:rPr lang="de-DE" sz="2400" dirty="0" smtClean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dirty="0" err="1" smtClean="0"/>
              <a:t>Advanced</a:t>
            </a:r>
            <a:r>
              <a:rPr lang="de-DE" sz="2400" dirty="0" smtClean="0"/>
              <a:t> SQL </a:t>
            </a:r>
            <a:r>
              <a:rPr lang="de-DE" sz="2400" dirty="0" err="1" smtClean="0"/>
              <a:t>Functions</a:t>
            </a:r>
            <a:r>
              <a:rPr lang="de-DE" sz="2400" dirty="0" smtClean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Apex</a:t>
            </a:r>
          </a:p>
          <a:p>
            <a:pPr lvl="1"/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Twitter: </a:t>
            </a:r>
            <a:r>
              <a:rPr lang="de-DE" sz="2400" dirty="0" err="1" smtClean="0"/>
              <a:t>SvenWOracle</a:t>
            </a:r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Blog: svenweller.wordpress.com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Einer der Geschäftsführer von </a:t>
            </a:r>
            <a:r>
              <a:rPr lang="de-DE" sz="2400" dirty="0" err="1" smtClean="0"/>
              <a:t>syntegris</a:t>
            </a:r>
            <a:r>
              <a:rPr lang="de-DE" sz="2400" dirty="0" smtClean="0"/>
              <a:t> </a:t>
            </a:r>
            <a:r>
              <a:rPr lang="de-DE" sz="2400" dirty="0" err="1" smtClean="0"/>
              <a:t>information</a:t>
            </a:r>
            <a:r>
              <a:rPr lang="de-DE" sz="2400" dirty="0" smtClean="0"/>
              <a:t> </a:t>
            </a:r>
            <a:r>
              <a:rPr lang="de-DE" sz="2400" dirty="0" err="1" smtClean="0"/>
              <a:t>solutions</a:t>
            </a:r>
            <a:r>
              <a:rPr lang="de-DE" sz="2400" dirty="0" smtClean="0"/>
              <a:t> GmbH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41088623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5" name="Rechteck 4"/>
          <p:cNvSpPr/>
          <p:nvPr/>
        </p:nvSpPr>
        <p:spPr>
          <a:xfrm>
            <a:off x="495300" y="1855272"/>
            <a:ext cx="988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bliste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as (select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('A')+level-1) 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from dual 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connect by level &lt;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('Z')-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('A')+1)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l.bst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bliste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 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left join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akten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on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a.buchstabe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l.bst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a.vorgang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order by 1;</a:t>
            </a:r>
            <a:endParaRPr 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Auslöser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415935538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5" name="Rechteck 4"/>
          <p:cNvSpPr/>
          <p:nvPr/>
        </p:nvSpPr>
        <p:spPr>
          <a:xfrm>
            <a:off x="1945670" y="1855272"/>
            <a:ext cx="627123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b="1" i="1" cap="all" dirty="0" smtClean="0">
                <a:solidFill>
                  <a:srgbClr val="004B7D"/>
                </a:solidFill>
                <a:latin typeface="+mj-lt"/>
                <a:ea typeface="+mj-ea"/>
                <a:cs typeface="+mj-cs"/>
              </a:rPr>
              <a:t>UNBEKANNT</a:t>
            </a:r>
          </a:p>
          <a:p>
            <a:pPr algn="ctr"/>
            <a:r>
              <a:rPr lang="de-DE" sz="5400" b="1" i="1" cap="all" dirty="0" smtClean="0">
                <a:solidFill>
                  <a:srgbClr val="004B7D"/>
                </a:solidFill>
                <a:latin typeface="+mj-lt"/>
                <a:ea typeface="+mj-ea"/>
                <a:cs typeface="+mj-cs"/>
              </a:rPr>
              <a:t>=</a:t>
            </a:r>
          </a:p>
          <a:p>
            <a:pPr algn="ctr"/>
            <a:r>
              <a:rPr lang="de-DE" sz="5400" b="1" i="1" cap="all" dirty="0" smtClean="0">
                <a:solidFill>
                  <a:srgbClr val="004B7D"/>
                </a:solidFill>
                <a:latin typeface="+mj-lt"/>
                <a:ea typeface="+mj-ea"/>
                <a:cs typeface="+mj-cs"/>
              </a:rPr>
              <a:t>NICHT GENUTZT</a:t>
            </a:r>
          </a:p>
          <a:p>
            <a:pPr algn="ctr"/>
            <a:r>
              <a:rPr lang="de-DE" sz="5400" b="1" i="1" cap="all" dirty="0" smtClean="0">
                <a:solidFill>
                  <a:srgbClr val="004B7D"/>
                </a:solidFill>
                <a:latin typeface="+mj-lt"/>
                <a:ea typeface="+mj-ea"/>
                <a:cs typeface="+mj-cs"/>
              </a:rPr>
              <a:t>=</a:t>
            </a:r>
          </a:p>
          <a:p>
            <a:pPr algn="ctr"/>
            <a:r>
              <a:rPr lang="de-DE" sz="5400" b="1" i="1" cap="all" dirty="0" smtClean="0">
                <a:solidFill>
                  <a:srgbClr val="004B7D"/>
                </a:solidFill>
                <a:latin typeface="+mj-lt"/>
                <a:ea typeface="+mj-ea"/>
                <a:cs typeface="+mj-cs"/>
              </a:rPr>
              <a:t>EXOTISCH</a:t>
            </a:r>
            <a:r>
              <a:rPr lang="de-DE" sz="4400" dirty="0" smtClean="0"/>
              <a:t> </a:t>
            </a:r>
            <a:endParaRPr lang="de-DE" sz="4400" dirty="0"/>
          </a:p>
        </p:txBody>
      </p:sp>
      <p:sp>
        <p:nvSpPr>
          <p:cNvPr id="4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err="1" smtClean="0"/>
              <a:t>statement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387105467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ROW Generators</a:t>
            </a:r>
            <a:endParaRPr lang="de-DE" sz="2000" dirty="0"/>
          </a:p>
        </p:txBody>
      </p:sp>
      <p:sp>
        <p:nvSpPr>
          <p:cNvPr id="5" name="Textplatzhalter 5"/>
          <p:cNvSpPr txBox="1">
            <a:spLocks/>
          </p:cNvSpPr>
          <p:nvPr/>
        </p:nvSpPr>
        <p:spPr>
          <a:xfrm>
            <a:off x="510154" y="1834392"/>
            <a:ext cx="5484246" cy="468589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ts val="245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700" b="0" i="0" kern="1200" cap="none" baseline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Zeilen generieren ist oft nützlich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Fehlende Datumswerte erzeugen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Testdaten herstellen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Zusätzliche Summenzeilen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String Parser (</a:t>
            </a:r>
            <a:r>
              <a:rPr lang="de-DE" sz="2000" dirty="0" err="1" smtClean="0"/>
              <a:t>Tokenizer</a:t>
            </a:r>
            <a:r>
              <a:rPr lang="de-DE" sz="2000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/>
              <a:t>Hierarchien als Tabelle </a:t>
            </a:r>
            <a:r>
              <a:rPr lang="de-DE" sz="2000" dirty="0" smtClean="0"/>
              <a:t>darstellen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Performance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Wartbarkeit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3894658306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GROUPING</a:t>
            </a:r>
            <a:endParaRPr lang="de-DE" sz="2000" dirty="0"/>
          </a:p>
        </p:txBody>
      </p:sp>
      <p:sp>
        <p:nvSpPr>
          <p:cNvPr id="5" name="Textplatzhalter 5"/>
          <p:cNvSpPr txBox="1">
            <a:spLocks/>
          </p:cNvSpPr>
          <p:nvPr/>
        </p:nvSpPr>
        <p:spPr>
          <a:xfrm>
            <a:off x="522854" y="1834392"/>
            <a:ext cx="6398646" cy="439094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ts val="245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700" b="0" i="0" kern="1200" cap="none" baseline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Zeilen zu aggregieren ist oft nützlich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Daten verdichten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Unterschiedliche Hierarchieebenen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Strings zusammenbauen (De-</a:t>
            </a:r>
            <a:r>
              <a:rPr lang="de-DE" sz="2000" dirty="0" err="1" smtClean="0"/>
              <a:t>Tokenizer</a:t>
            </a:r>
            <a:r>
              <a:rPr lang="de-DE" sz="2000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Die richtige Aggregations-Ebene zu finden, kann schwierig sein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Beginn und Ende einer Gruppe können von anderen Zeilen abhängen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1107348247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err="1" smtClean="0"/>
              <a:t>SQl</a:t>
            </a:r>
            <a:r>
              <a:rPr lang="de-DE" sz="2000" dirty="0" smtClean="0"/>
              <a:t> </a:t>
            </a:r>
            <a:r>
              <a:rPr lang="de-DE" sz="2000" dirty="0" err="1" smtClean="0"/>
              <a:t>Funnies</a:t>
            </a:r>
            <a:endParaRPr lang="de-DE" sz="2000" dirty="0"/>
          </a:p>
        </p:txBody>
      </p:sp>
      <p:sp>
        <p:nvSpPr>
          <p:cNvPr id="8" name="Textplatzhalter 5"/>
          <p:cNvSpPr txBox="1">
            <a:spLocks/>
          </p:cNvSpPr>
          <p:nvPr/>
        </p:nvSpPr>
        <p:spPr>
          <a:xfrm>
            <a:off x="1322954" y="2558292"/>
            <a:ext cx="7630546" cy="151580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ts val="245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700" b="0" i="0" kern="1200" cap="none" baseline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600" dirty="0"/>
              <a:t>SQL kann alles!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600" dirty="0" smtClean="0"/>
              <a:t>„Exotische“ Beispiele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600" dirty="0" smtClean="0"/>
              <a:t>Quiz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601505017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Exotisches SQL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APEX </a:t>
            </a:r>
            <a:r>
              <a:rPr lang="de-DE" sz="2000" dirty="0" err="1" smtClean="0"/>
              <a:t>DEMo</a:t>
            </a:r>
            <a:r>
              <a:rPr lang="de-DE" sz="2000" dirty="0" smtClean="0"/>
              <a:t> </a:t>
            </a:r>
            <a:r>
              <a:rPr lang="de-DE" sz="2000" dirty="0" err="1" smtClean="0"/>
              <a:t>Application</a:t>
            </a:r>
            <a:endParaRPr lang="de-DE" sz="2000" dirty="0"/>
          </a:p>
        </p:txBody>
      </p:sp>
      <p:sp>
        <p:nvSpPr>
          <p:cNvPr id="4" name="Rechteck 3"/>
          <p:cNvSpPr/>
          <p:nvPr/>
        </p:nvSpPr>
        <p:spPr>
          <a:xfrm>
            <a:off x="862257" y="1728272"/>
            <a:ext cx="820449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apex.oracle.com/pls/apex/f?p=EXOTICSQL</a:t>
            </a:r>
            <a:endParaRPr lang="de-D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047" y="2682379"/>
            <a:ext cx="6837653" cy="386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151130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Exotisches SQL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88069" y="1167487"/>
            <a:ext cx="9849344" cy="369332"/>
          </a:xfrm>
        </p:spPr>
        <p:txBody>
          <a:bodyPr/>
          <a:lstStyle/>
          <a:p>
            <a:r>
              <a:rPr lang="de-DE" sz="2000" dirty="0" smtClean="0"/>
              <a:t>Fazit</a:t>
            </a:r>
            <a:endParaRPr lang="de-DE" sz="2000" dirty="0"/>
          </a:p>
        </p:txBody>
      </p:sp>
      <p:sp>
        <p:nvSpPr>
          <p:cNvPr id="5" name="Textplatzhalter 5"/>
          <p:cNvSpPr txBox="1">
            <a:spLocks/>
          </p:cNvSpPr>
          <p:nvPr/>
        </p:nvSpPr>
        <p:spPr>
          <a:xfrm>
            <a:off x="573654" y="3167892"/>
            <a:ext cx="8837046" cy="206723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ts val="245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700" b="0" i="0" kern="1200" cap="none" baseline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 smtClean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de-DE" sz="1700" b="0" i="0" kern="1200" cap="none" baseline="0" dirty="0">
                <a:solidFill>
                  <a:srgbClr val="004B7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 smtClean="0"/>
              <a:t>Keine Angst vor „exotischen“ </a:t>
            </a:r>
            <a:r>
              <a:rPr lang="de-DE" sz="2800" dirty="0" err="1" smtClean="0"/>
              <a:t>Kontrukten</a:t>
            </a:r>
            <a:r>
              <a:rPr lang="de-DE" sz="28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 err="1" smtClean="0"/>
              <a:t>Selects</a:t>
            </a:r>
            <a:r>
              <a:rPr lang="de-DE" sz="2800" dirty="0" smtClean="0"/>
              <a:t> Schritt für Schritt aufbauen (WITH </a:t>
            </a:r>
            <a:r>
              <a:rPr lang="de-DE" sz="2800" dirty="0" err="1" smtClean="0"/>
              <a:t>clause</a:t>
            </a:r>
            <a:r>
              <a:rPr lang="de-DE" sz="28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 err="1" smtClean="0"/>
              <a:t>Pipelined</a:t>
            </a:r>
            <a:r>
              <a:rPr lang="de-DE" sz="2800" dirty="0" smtClean="0"/>
              <a:t> Table </a:t>
            </a:r>
            <a:r>
              <a:rPr lang="de-DE" sz="2800" dirty="0" err="1" smtClean="0"/>
              <a:t>Functions</a:t>
            </a:r>
            <a:r>
              <a:rPr lang="de-DE" sz="2800" dirty="0" smtClean="0"/>
              <a:t> lernen und nutzen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 smtClean="0"/>
              <a:t>Kopieren und selbst testen!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415935538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 und Schluss Master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sbereic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yntegris">
      <a:majorFont>
        <a:latin typeface="Cambria"/>
        <a:ea typeface=""/>
        <a:cs typeface=""/>
      </a:majorFont>
      <a:minorFont>
        <a:latin typeface="Minion Pro Med Cond Ca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243</Words>
  <Application>Microsoft Office PowerPoint</Application>
  <PresentationFormat>Benutzerdefiniert</PresentationFormat>
  <Paragraphs>77</Paragraphs>
  <Slides>10</Slides>
  <Notes>8</Notes>
  <HiddenSlides>1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Titel und Schluss Master</vt:lpstr>
      <vt:lpstr>Inhaltsbereich</vt:lpstr>
      <vt:lpstr>Exotisches SQL Author: Sven Weller </vt:lpstr>
      <vt:lpstr>Vorstellung des Authors</vt:lpstr>
      <vt:lpstr>Auslöser</vt:lpstr>
      <vt:lpstr>statement</vt:lpstr>
      <vt:lpstr>ROW Generators</vt:lpstr>
      <vt:lpstr>GROUPING</vt:lpstr>
      <vt:lpstr>SQl Funnies</vt:lpstr>
      <vt:lpstr>APEX DEMo Application</vt:lpstr>
      <vt:lpstr>Fazit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callim saysthelord</dc:creator>
  <cp:lastModifiedBy>Weller, Sven PH/DE/EXT</cp:lastModifiedBy>
  <cp:revision>213</cp:revision>
  <cp:lastPrinted>2013-11-11T19:58:36Z</cp:lastPrinted>
  <dcterms:created xsi:type="dcterms:W3CDTF">2013-10-28T14:28:24Z</dcterms:created>
  <dcterms:modified xsi:type="dcterms:W3CDTF">2015-11-12T11:03:21Z</dcterms:modified>
</cp:coreProperties>
</file>