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80700" cy="7556500"/>
  <p:notesSz cx="106807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8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F5F5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46631" y="7279131"/>
            <a:ext cx="9433559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9125" y="7343771"/>
            <a:ext cx="95250" cy="123825"/>
          </a:xfrm>
          <a:custGeom>
            <a:avLst/>
            <a:gdLst/>
            <a:ahLst/>
            <a:cxnLst/>
            <a:rect l="l" t="t" r="r" b="b"/>
            <a:pathLst>
              <a:path w="95250" h="123825">
                <a:moveTo>
                  <a:pt x="3447" y="92098"/>
                </a:moveTo>
                <a:lnTo>
                  <a:pt x="3179" y="95249"/>
                </a:lnTo>
                <a:lnTo>
                  <a:pt x="3179" y="104774"/>
                </a:lnTo>
                <a:lnTo>
                  <a:pt x="64331" y="123822"/>
                </a:lnTo>
                <a:lnTo>
                  <a:pt x="73020" y="120646"/>
                </a:lnTo>
                <a:lnTo>
                  <a:pt x="79379" y="120646"/>
                </a:lnTo>
                <a:lnTo>
                  <a:pt x="85724" y="114299"/>
                </a:lnTo>
                <a:lnTo>
                  <a:pt x="88904" y="107954"/>
                </a:lnTo>
                <a:lnTo>
                  <a:pt x="92070" y="104774"/>
                </a:lnTo>
                <a:lnTo>
                  <a:pt x="44445" y="104774"/>
                </a:lnTo>
                <a:lnTo>
                  <a:pt x="41279" y="101596"/>
                </a:lnTo>
                <a:lnTo>
                  <a:pt x="38099" y="101596"/>
                </a:lnTo>
                <a:lnTo>
                  <a:pt x="34920" y="98429"/>
                </a:lnTo>
                <a:lnTo>
                  <a:pt x="34920" y="95249"/>
                </a:lnTo>
                <a:lnTo>
                  <a:pt x="3447" y="92098"/>
                </a:lnTo>
                <a:close/>
              </a:path>
              <a:path w="95250" h="123825">
                <a:moveTo>
                  <a:pt x="95249" y="73021"/>
                </a:moveTo>
                <a:lnTo>
                  <a:pt x="63495" y="73021"/>
                </a:lnTo>
                <a:lnTo>
                  <a:pt x="63482" y="92098"/>
                </a:lnTo>
                <a:lnTo>
                  <a:pt x="60329" y="98429"/>
                </a:lnTo>
                <a:lnTo>
                  <a:pt x="53970" y="104774"/>
                </a:lnTo>
                <a:lnTo>
                  <a:pt x="92070" y="104774"/>
                </a:lnTo>
                <a:lnTo>
                  <a:pt x="95249" y="98429"/>
                </a:lnTo>
                <a:lnTo>
                  <a:pt x="95249" y="73021"/>
                </a:lnTo>
                <a:close/>
              </a:path>
              <a:path w="95250" h="123825">
                <a:moveTo>
                  <a:pt x="47624" y="0"/>
                </a:moveTo>
                <a:lnTo>
                  <a:pt x="22228" y="0"/>
                </a:lnTo>
                <a:lnTo>
                  <a:pt x="15870" y="6346"/>
                </a:lnTo>
                <a:lnTo>
                  <a:pt x="12704" y="6346"/>
                </a:lnTo>
                <a:lnTo>
                  <a:pt x="9524" y="9524"/>
                </a:lnTo>
                <a:lnTo>
                  <a:pt x="3626" y="20650"/>
                </a:lnTo>
                <a:lnTo>
                  <a:pt x="521" y="32848"/>
                </a:lnTo>
                <a:lnTo>
                  <a:pt x="0" y="44446"/>
                </a:lnTo>
                <a:lnTo>
                  <a:pt x="0" y="57149"/>
                </a:lnTo>
                <a:lnTo>
                  <a:pt x="3179" y="60329"/>
                </a:lnTo>
                <a:lnTo>
                  <a:pt x="3179" y="63496"/>
                </a:lnTo>
                <a:lnTo>
                  <a:pt x="6345" y="66674"/>
                </a:lnTo>
                <a:lnTo>
                  <a:pt x="6345" y="69854"/>
                </a:lnTo>
                <a:lnTo>
                  <a:pt x="9524" y="76199"/>
                </a:lnTo>
                <a:lnTo>
                  <a:pt x="12704" y="79379"/>
                </a:lnTo>
                <a:lnTo>
                  <a:pt x="15870" y="79379"/>
                </a:lnTo>
                <a:lnTo>
                  <a:pt x="22229" y="85724"/>
                </a:lnTo>
                <a:lnTo>
                  <a:pt x="47624" y="85724"/>
                </a:lnTo>
                <a:lnTo>
                  <a:pt x="53970" y="79379"/>
                </a:lnTo>
                <a:lnTo>
                  <a:pt x="60329" y="76199"/>
                </a:lnTo>
                <a:lnTo>
                  <a:pt x="63495" y="73021"/>
                </a:lnTo>
                <a:lnTo>
                  <a:pt x="95249" y="73021"/>
                </a:lnTo>
                <a:lnTo>
                  <a:pt x="95249" y="63496"/>
                </a:lnTo>
                <a:lnTo>
                  <a:pt x="44445" y="63496"/>
                </a:lnTo>
                <a:lnTo>
                  <a:pt x="38099" y="60329"/>
                </a:lnTo>
                <a:lnTo>
                  <a:pt x="38099" y="57149"/>
                </a:lnTo>
                <a:lnTo>
                  <a:pt x="31754" y="50804"/>
                </a:lnTo>
                <a:lnTo>
                  <a:pt x="31754" y="38099"/>
                </a:lnTo>
                <a:lnTo>
                  <a:pt x="34920" y="31754"/>
                </a:lnTo>
                <a:lnTo>
                  <a:pt x="38099" y="28574"/>
                </a:lnTo>
                <a:lnTo>
                  <a:pt x="38099" y="25396"/>
                </a:lnTo>
                <a:lnTo>
                  <a:pt x="95249" y="25396"/>
                </a:lnTo>
                <a:lnTo>
                  <a:pt x="95249" y="15871"/>
                </a:lnTo>
                <a:lnTo>
                  <a:pt x="63495" y="15871"/>
                </a:lnTo>
                <a:lnTo>
                  <a:pt x="60329" y="9524"/>
                </a:lnTo>
                <a:lnTo>
                  <a:pt x="57149" y="6346"/>
                </a:lnTo>
                <a:lnTo>
                  <a:pt x="50804" y="3179"/>
                </a:lnTo>
                <a:lnTo>
                  <a:pt x="47624" y="0"/>
                </a:lnTo>
                <a:close/>
              </a:path>
              <a:path w="95250" h="123825">
                <a:moveTo>
                  <a:pt x="95249" y="25396"/>
                </a:moveTo>
                <a:lnTo>
                  <a:pt x="53970" y="25396"/>
                </a:lnTo>
                <a:lnTo>
                  <a:pt x="60329" y="31754"/>
                </a:lnTo>
                <a:lnTo>
                  <a:pt x="63495" y="38099"/>
                </a:lnTo>
                <a:lnTo>
                  <a:pt x="63495" y="50804"/>
                </a:lnTo>
                <a:lnTo>
                  <a:pt x="50804" y="63496"/>
                </a:lnTo>
                <a:lnTo>
                  <a:pt x="95249" y="63496"/>
                </a:lnTo>
                <a:lnTo>
                  <a:pt x="95249" y="25396"/>
                </a:lnTo>
                <a:close/>
              </a:path>
              <a:path w="95250" h="123825">
                <a:moveTo>
                  <a:pt x="63750" y="0"/>
                </a:moveTo>
                <a:lnTo>
                  <a:pt x="63495" y="15871"/>
                </a:lnTo>
                <a:lnTo>
                  <a:pt x="95249" y="15871"/>
                </a:lnTo>
                <a:lnTo>
                  <a:pt x="95249" y="117"/>
                </a:lnTo>
                <a:lnTo>
                  <a:pt x="6375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604" y="7343771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31488" y="0"/>
                </a:moveTo>
                <a:lnTo>
                  <a:pt x="0" y="0"/>
                </a:lnTo>
                <a:lnTo>
                  <a:pt x="709" y="88891"/>
                </a:lnTo>
                <a:lnTo>
                  <a:pt x="34923" y="88263"/>
                </a:lnTo>
                <a:lnTo>
                  <a:pt x="35080" y="54361"/>
                </a:lnTo>
                <a:lnTo>
                  <a:pt x="37398" y="39467"/>
                </a:lnTo>
                <a:lnTo>
                  <a:pt x="41266" y="31754"/>
                </a:lnTo>
                <a:lnTo>
                  <a:pt x="47624" y="25396"/>
                </a:lnTo>
                <a:lnTo>
                  <a:pt x="61509" y="25396"/>
                </a:lnTo>
                <a:lnTo>
                  <a:pt x="65081" y="15871"/>
                </a:lnTo>
                <a:lnTo>
                  <a:pt x="31741" y="15871"/>
                </a:lnTo>
                <a:lnTo>
                  <a:pt x="31488" y="0"/>
                </a:lnTo>
                <a:close/>
              </a:path>
              <a:path w="69850" h="88900">
                <a:moveTo>
                  <a:pt x="61509" y="25396"/>
                </a:moveTo>
                <a:lnTo>
                  <a:pt x="57149" y="25396"/>
                </a:lnTo>
                <a:lnTo>
                  <a:pt x="60319" y="28568"/>
                </a:lnTo>
                <a:lnTo>
                  <a:pt x="61509" y="25396"/>
                </a:lnTo>
                <a:close/>
              </a:path>
              <a:path w="69850" h="88900">
                <a:moveTo>
                  <a:pt x="63495" y="0"/>
                </a:moveTo>
                <a:lnTo>
                  <a:pt x="44445" y="0"/>
                </a:lnTo>
                <a:lnTo>
                  <a:pt x="34920" y="9524"/>
                </a:lnTo>
                <a:lnTo>
                  <a:pt x="31741" y="15871"/>
                </a:lnTo>
                <a:lnTo>
                  <a:pt x="65081" y="15871"/>
                </a:lnTo>
                <a:lnTo>
                  <a:pt x="69841" y="3179"/>
                </a:lnTo>
                <a:lnTo>
                  <a:pt x="63495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0264" y="729455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8"/>
                </a:lnTo>
              </a:path>
            </a:pathLst>
          </a:custGeom>
          <a:ln w="36190">
            <a:solidFill>
              <a:srgbClr val="93C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595" y="7343771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1970" y="63528"/>
                </a:moveTo>
                <a:lnTo>
                  <a:pt x="0" y="66674"/>
                </a:lnTo>
                <a:lnTo>
                  <a:pt x="1569" y="69679"/>
                </a:lnTo>
                <a:lnTo>
                  <a:pt x="7744" y="78250"/>
                </a:lnTo>
                <a:lnTo>
                  <a:pt x="20700" y="88579"/>
                </a:lnTo>
                <a:lnTo>
                  <a:pt x="33208" y="91066"/>
                </a:lnTo>
                <a:lnTo>
                  <a:pt x="49149" y="92065"/>
                </a:lnTo>
                <a:lnTo>
                  <a:pt x="62900" y="90430"/>
                </a:lnTo>
                <a:lnTo>
                  <a:pt x="74282" y="88904"/>
                </a:lnTo>
                <a:lnTo>
                  <a:pt x="80747" y="85724"/>
                </a:lnTo>
                <a:lnTo>
                  <a:pt x="90440" y="76199"/>
                </a:lnTo>
                <a:lnTo>
                  <a:pt x="92057" y="73021"/>
                </a:lnTo>
                <a:lnTo>
                  <a:pt x="41992" y="73021"/>
                </a:lnTo>
                <a:lnTo>
                  <a:pt x="35527" y="66674"/>
                </a:lnTo>
                <a:lnTo>
                  <a:pt x="31970" y="63528"/>
                </a:lnTo>
                <a:close/>
              </a:path>
              <a:path w="93980" h="92075">
                <a:moveTo>
                  <a:pt x="74282" y="3179"/>
                </a:moveTo>
                <a:lnTo>
                  <a:pt x="16157" y="3179"/>
                </a:lnTo>
                <a:lnTo>
                  <a:pt x="12917" y="6346"/>
                </a:lnTo>
                <a:lnTo>
                  <a:pt x="9692" y="12704"/>
                </a:lnTo>
                <a:lnTo>
                  <a:pt x="6464" y="15871"/>
                </a:lnTo>
                <a:lnTo>
                  <a:pt x="3240" y="22229"/>
                </a:lnTo>
                <a:lnTo>
                  <a:pt x="3240" y="31754"/>
                </a:lnTo>
                <a:lnTo>
                  <a:pt x="6464" y="38099"/>
                </a:lnTo>
                <a:lnTo>
                  <a:pt x="16157" y="47624"/>
                </a:lnTo>
                <a:lnTo>
                  <a:pt x="20260" y="50823"/>
                </a:lnTo>
                <a:lnTo>
                  <a:pt x="30432" y="52949"/>
                </a:lnTo>
                <a:lnTo>
                  <a:pt x="45220" y="57149"/>
                </a:lnTo>
                <a:lnTo>
                  <a:pt x="58137" y="57149"/>
                </a:lnTo>
                <a:lnTo>
                  <a:pt x="58137" y="60329"/>
                </a:lnTo>
                <a:lnTo>
                  <a:pt x="61365" y="60329"/>
                </a:lnTo>
                <a:lnTo>
                  <a:pt x="64602" y="63496"/>
                </a:lnTo>
                <a:lnTo>
                  <a:pt x="64602" y="66674"/>
                </a:lnTo>
                <a:lnTo>
                  <a:pt x="58137" y="73021"/>
                </a:lnTo>
                <a:lnTo>
                  <a:pt x="92057" y="73021"/>
                </a:lnTo>
                <a:lnTo>
                  <a:pt x="93668" y="69854"/>
                </a:lnTo>
                <a:lnTo>
                  <a:pt x="93668" y="50804"/>
                </a:lnTo>
                <a:lnTo>
                  <a:pt x="83975" y="41279"/>
                </a:lnTo>
                <a:lnTo>
                  <a:pt x="76643" y="37686"/>
                </a:lnTo>
                <a:lnTo>
                  <a:pt x="66469" y="34814"/>
                </a:lnTo>
                <a:lnTo>
                  <a:pt x="51684" y="31754"/>
                </a:lnTo>
                <a:lnTo>
                  <a:pt x="38767" y="31754"/>
                </a:lnTo>
                <a:lnTo>
                  <a:pt x="38767" y="28574"/>
                </a:lnTo>
                <a:lnTo>
                  <a:pt x="35527" y="28574"/>
                </a:lnTo>
                <a:lnTo>
                  <a:pt x="35527" y="19049"/>
                </a:lnTo>
                <a:lnTo>
                  <a:pt x="38767" y="19049"/>
                </a:lnTo>
                <a:lnTo>
                  <a:pt x="41992" y="15871"/>
                </a:lnTo>
                <a:lnTo>
                  <a:pt x="90440" y="15871"/>
                </a:lnTo>
                <a:lnTo>
                  <a:pt x="80747" y="6346"/>
                </a:lnTo>
                <a:lnTo>
                  <a:pt x="74282" y="3179"/>
                </a:lnTo>
                <a:close/>
              </a:path>
              <a:path w="93980" h="92075">
                <a:moveTo>
                  <a:pt x="90440" y="15871"/>
                </a:moveTo>
                <a:lnTo>
                  <a:pt x="48447" y="15871"/>
                </a:lnTo>
                <a:lnTo>
                  <a:pt x="51684" y="19049"/>
                </a:lnTo>
                <a:lnTo>
                  <a:pt x="54912" y="19049"/>
                </a:lnTo>
                <a:lnTo>
                  <a:pt x="58137" y="22229"/>
                </a:lnTo>
                <a:lnTo>
                  <a:pt x="58469" y="25363"/>
                </a:lnTo>
                <a:lnTo>
                  <a:pt x="90440" y="22229"/>
                </a:lnTo>
                <a:lnTo>
                  <a:pt x="90440" y="15871"/>
                </a:lnTo>
                <a:close/>
              </a:path>
              <a:path w="93980" h="92075">
                <a:moveTo>
                  <a:pt x="64602" y="0"/>
                </a:moveTo>
                <a:lnTo>
                  <a:pt x="47517" y="0"/>
                </a:lnTo>
                <a:lnTo>
                  <a:pt x="32815" y="427"/>
                </a:lnTo>
                <a:lnTo>
                  <a:pt x="22610" y="3179"/>
                </a:lnTo>
                <a:lnTo>
                  <a:pt x="71058" y="3179"/>
                </a:lnTo>
                <a:lnTo>
                  <a:pt x="64602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8814" y="7267571"/>
            <a:ext cx="416559" cy="177800"/>
          </a:xfrm>
          <a:custGeom>
            <a:avLst/>
            <a:gdLst/>
            <a:ahLst/>
            <a:cxnLst/>
            <a:rect l="l" t="t" r="r" b="b"/>
            <a:pathLst>
              <a:path w="416559" h="177800">
                <a:moveTo>
                  <a:pt x="292135" y="12770"/>
                </a:moveTo>
                <a:lnTo>
                  <a:pt x="175120" y="12770"/>
                </a:lnTo>
                <a:lnTo>
                  <a:pt x="195015" y="13045"/>
                </a:lnTo>
                <a:lnTo>
                  <a:pt x="214374" y="13880"/>
                </a:lnTo>
                <a:lnTo>
                  <a:pt x="268716" y="19569"/>
                </a:lnTo>
                <a:lnTo>
                  <a:pt x="316337" y="29684"/>
                </a:lnTo>
                <a:lnTo>
                  <a:pt x="355805" y="43768"/>
                </a:lnTo>
                <a:lnTo>
                  <a:pt x="393271" y="67934"/>
                </a:lnTo>
                <a:lnTo>
                  <a:pt x="410301" y="97267"/>
                </a:lnTo>
                <a:lnTo>
                  <a:pt x="409278" y="109648"/>
                </a:lnTo>
                <a:lnTo>
                  <a:pt x="382429" y="151125"/>
                </a:lnTo>
                <a:lnTo>
                  <a:pt x="357785" y="166666"/>
                </a:lnTo>
                <a:lnTo>
                  <a:pt x="347237" y="177795"/>
                </a:lnTo>
                <a:lnTo>
                  <a:pt x="389145" y="153758"/>
                </a:lnTo>
                <a:lnTo>
                  <a:pt x="416226" y="115070"/>
                </a:lnTo>
                <a:lnTo>
                  <a:pt x="415556" y="102091"/>
                </a:lnTo>
                <a:lnTo>
                  <a:pt x="392836" y="59698"/>
                </a:lnTo>
                <a:lnTo>
                  <a:pt x="356718" y="36039"/>
                </a:lnTo>
                <a:lnTo>
                  <a:pt x="316232" y="19690"/>
                </a:lnTo>
                <a:lnTo>
                  <a:pt x="293095" y="12997"/>
                </a:lnTo>
                <a:lnTo>
                  <a:pt x="292135" y="12770"/>
                </a:lnTo>
                <a:close/>
              </a:path>
              <a:path w="416559" h="177800">
                <a:moveTo>
                  <a:pt x="185288" y="0"/>
                </a:moveTo>
                <a:lnTo>
                  <a:pt x="143942" y="1926"/>
                </a:lnTo>
                <a:lnTo>
                  <a:pt x="104434" y="7401"/>
                </a:lnTo>
                <a:lnTo>
                  <a:pt x="55738" y="19423"/>
                </a:lnTo>
                <a:lnTo>
                  <a:pt x="10619" y="37998"/>
                </a:lnTo>
                <a:lnTo>
                  <a:pt x="0" y="44449"/>
                </a:lnTo>
                <a:lnTo>
                  <a:pt x="3063" y="50803"/>
                </a:lnTo>
                <a:lnTo>
                  <a:pt x="11310" y="45766"/>
                </a:lnTo>
                <a:lnTo>
                  <a:pt x="20326" y="41086"/>
                </a:lnTo>
                <a:lnTo>
                  <a:pt x="63344" y="25937"/>
                </a:lnTo>
                <a:lnTo>
                  <a:pt x="101881" y="18323"/>
                </a:lnTo>
                <a:lnTo>
                  <a:pt x="144693" y="13921"/>
                </a:lnTo>
                <a:lnTo>
                  <a:pt x="175120" y="12770"/>
                </a:lnTo>
                <a:lnTo>
                  <a:pt x="292135" y="12770"/>
                </a:lnTo>
                <a:lnTo>
                  <a:pt x="280863" y="10107"/>
                </a:lnTo>
                <a:lnTo>
                  <a:pt x="241829" y="3468"/>
                </a:lnTo>
                <a:lnTo>
                  <a:pt x="199827" y="238"/>
                </a:lnTo>
                <a:lnTo>
                  <a:pt x="185288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3995" y="7343771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223" y="0"/>
                </a:moveTo>
                <a:lnTo>
                  <a:pt x="0" y="0"/>
                </a:lnTo>
                <a:lnTo>
                  <a:pt x="34933" y="85724"/>
                </a:lnTo>
                <a:lnTo>
                  <a:pt x="34933" y="92071"/>
                </a:lnTo>
                <a:lnTo>
                  <a:pt x="31754" y="95249"/>
                </a:lnTo>
                <a:lnTo>
                  <a:pt x="28574" y="95249"/>
                </a:lnTo>
                <a:lnTo>
                  <a:pt x="28574" y="98429"/>
                </a:lnTo>
                <a:lnTo>
                  <a:pt x="3179" y="98429"/>
                </a:lnTo>
                <a:lnTo>
                  <a:pt x="9273" y="120738"/>
                </a:lnTo>
                <a:lnTo>
                  <a:pt x="22020" y="122437"/>
                </a:lnTo>
                <a:lnTo>
                  <a:pt x="34436" y="123579"/>
                </a:lnTo>
                <a:lnTo>
                  <a:pt x="47493" y="120598"/>
                </a:lnTo>
                <a:lnTo>
                  <a:pt x="57248" y="114200"/>
                </a:lnTo>
                <a:lnTo>
                  <a:pt x="62378" y="106638"/>
                </a:lnTo>
                <a:lnTo>
                  <a:pt x="69874" y="92011"/>
                </a:lnTo>
                <a:lnTo>
                  <a:pt x="81879" y="56916"/>
                </a:lnTo>
                <a:lnTo>
                  <a:pt x="53902" y="56916"/>
                </a:lnTo>
                <a:lnTo>
                  <a:pt x="34223" y="0"/>
                </a:lnTo>
                <a:close/>
              </a:path>
              <a:path w="101600" h="123825">
                <a:moveTo>
                  <a:pt x="101349" y="1"/>
                </a:moveTo>
                <a:lnTo>
                  <a:pt x="69809" y="158"/>
                </a:lnTo>
                <a:lnTo>
                  <a:pt x="53902" y="56916"/>
                </a:lnTo>
                <a:lnTo>
                  <a:pt x="81879" y="56916"/>
                </a:lnTo>
                <a:lnTo>
                  <a:pt x="101349" y="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5129" y="7340592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488" y="3178"/>
                </a:moveTo>
                <a:lnTo>
                  <a:pt x="0" y="3178"/>
                </a:lnTo>
                <a:lnTo>
                  <a:pt x="707" y="88903"/>
                </a:lnTo>
                <a:lnTo>
                  <a:pt x="34920" y="88884"/>
                </a:lnTo>
                <a:lnTo>
                  <a:pt x="34920" y="38099"/>
                </a:lnTo>
                <a:lnTo>
                  <a:pt x="38099" y="34932"/>
                </a:lnTo>
                <a:lnTo>
                  <a:pt x="38099" y="31753"/>
                </a:lnTo>
                <a:lnTo>
                  <a:pt x="44445" y="25407"/>
                </a:lnTo>
                <a:lnTo>
                  <a:pt x="93922" y="25407"/>
                </a:lnTo>
                <a:lnTo>
                  <a:pt x="92552" y="17834"/>
                </a:lnTo>
                <a:lnTo>
                  <a:pt x="90949" y="15882"/>
                </a:lnTo>
                <a:lnTo>
                  <a:pt x="31741" y="15882"/>
                </a:lnTo>
                <a:lnTo>
                  <a:pt x="31488" y="3178"/>
                </a:lnTo>
                <a:close/>
              </a:path>
              <a:path w="95250" h="88900">
                <a:moveTo>
                  <a:pt x="93922" y="25407"/>
                </a:moveTo>
                <a:lnTo>
                  <a:pt x="53970" y="25407"/>
                </a:lnTo>
                <a:lnTo>
                  <a:pt x="53970" y="28574"/>
                </a:lnTo>
                <a:lnTo>
                  <a:pt x="57149" y="28574"/>
                </a:lnTo>
                <a:lnTo>
                  <a:pt x="60316" y="31753"/>
                </a:lnTo>
                <a:lnTo>
                  <a:pt x="60322" y="41660"/>
                </a:lnTo>
                <a:lnTo>
                  <a:pt x="61026" y="88902"/>
                </a:lnTo>
                <a:lnTo>
                  <a:pt x="95249" y="88849"/>
                </a:lnTo>
                <a:lnTo>
                  <a:pt x="95211" y="32536"/>
                </a:lnTo>
                <a:lnTo>
                  <a:pt x="93922" y="25407"/>
                </a:lnTo>
                <a:close/>
              </a:path>
              <a:path w="95250" h="88900">
                <a:moveTo>
                  <a:pt x="73020" y="0"/>
                </a:moveTo>
                <a:lnTo>
                  <a:pt x="50791" y="0"/>
                </a:lnTo>
                <a:lnTo>
                  <a:pt x="47624" y="3178"/>
                </a:lnTo>
                <a:lnTo>
                  <a:pt x="41266" y="6357"/>
                </a:lnTo>
                <a:lnTo>
                  <a:pt x="31741" y="15882"/>
                </a:lnTo>
                <a:lnTo>
                  <a:pt x="90949" y="15882"/>
                </a:lnTo>
                <a:lnTo>
                  <a:pt x="85724" y="9524"/>
                </a:lnTo>
                <a:lnTo>
                  <a:pt x="82545" y="3178"/>
                </a:lnTo>
                <a:lnTo>
                  <a:pt x="7302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3070" y="7308850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4" y="0"/>
                </a:moveTo>
                <a:lnTo>
                  <a:pt x="12704" y="19049"/>
                </a:lnTo>
                <a:lnTo>
                  <a:pt x="12704" y="34920"/>
                </a:lnTo>
                <a:lnTo>
                  <a:pt x="0" y="34920"/>
                </a:lnTo>
                <a:lnTo>
                  <a:pt x="0" y="57149"/>
                </a:lnTo>
                <a:lnTo>
                  <a:pt x="12704" y="57403"/>
                </a:lnTo>
                <a:lnTo>
                  <a:pt x="12704" y="98417"/>
                </a:lnTo>
                <a:lnTo>
                  <a:pt x="15883" y="104774"/>
                </a:lnTo>
                <a:lnTo>
                  <a:pt x="15883" y="111120"/>
                </a:lnTo>
                <a:lnTo>
                  <a:pt x="28574" y="123824"/>
                </a:lnTo>
                <a:lnTo>
                  <a:pt x="60329" y="123824"/>
                </a:lnTo>
                <a:lnTo>
                  <a:pt x="66674" y="120645"/>
                </a:lnTo>
                <a:lnTo>
                  <a:pt x="63508" y="98417"/>
                </a:lnTo>
                <a:lnTo>
                  <a:pt x="47624" y="98417"/>
                </a:lnTo>
                <a:lnTo>
                  <a:pt x="47624" y="57149"/>
                </a:lnTo>
                <a:lnTo>
                  <a:pt x="66674" y="57149"/>
                </a:lnTo>
                <a:lnTo>
                  <a:pt x="66674" y="34920"/>
                </a:lnTo>
                <a:lnTo>
                  <a:pt x="47624" y="34213"/>
                </a:lnTo>
                <a:lnTo>
                  <a:pt x="4762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9297" y="7340751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5653" y="0"/>
                </a:moveTo>
                <a:lnTo>
                  <a:pt x="17216" y="8660"/>
                </a:lnTo>
                <a:lnTo>
                  <a:pt x="0" y="42876"/>
                </a:lnTo>
                <a:lnTo>
                  <a:pt x="1690" y="58201"/>
                </a:lnTo>
                <a:lnTo>
                  <a:pt x="35862" y="89639"/>
                </a:lnTo>
                <a:lnTo>
                  <a:pt x="48859" y="91881"/>
                </a:lnTo>
                <a:lnTo>
                  <a:pt x="64094" y="90764"/>
                </a:lnTo>
                <a:lnTo>
                  <a:pt x="76395" y="87978"/>
                </a:lnTo>
                <a:lnTo>
                  <a:pt x="85698" y="85565"/>
                </a:lnTo>
                <a:lnTo>
                  <a:pt x="85698" y="82398"/>
                </a:lnTo>
                <a:lnTo>
                  <a:pt x="82531" y="82398"/>
                </a:lnTo>
                <a:lnTo>
                  <a:pt x="79352" y="79219"/>
                </a:lnTo>
                <a:lnTo>
                  <a:pt x="76173" y="72873"/>
                </a:lnTo>
                <a:lnTo>
                  <a:pt x="47598" y="72873"/>
                </a:lnTo>
                <a:lnTo>
                  <a:pt x="41252" y="69694"/>
                </a:lnTo>
                <a:lnTo>
                  <a:pt x="38073" y="66515"/>
                </a:lnTo>
                <a:lnTo>
                  <a:pt x="38073" y="63348"/>
                </a:lnTo>
                <a:lnTo>
                  <a:pt x="34906" y="60169"/>
                </a:lnTo>
                <a:lnTo>
                  <a:pt x="34906" y="53823"/>
                </a:lnTo>
                <a:lnTo>
                  <a:pt x="69119" y="53823"/>
                </a:lnTo>
                <a:lnTo>
                  <a:pt x="69827" y="50644"/>
                </a:lnTo>
                <a:lnTo>
                  <a:pt x="69827" y="44298"/>
                </a:lnTo>
                <a:lnTo>
                  <a:pt x="70491" y="37940"/>
                </a:lnTo>
                <a:lnTo>
                  <a:pt x="35613" y="37940"/>
                </a:lnTo>
                <a:lnTo>
                  <a:pt x="34906" y="31594"/>
                </a:lnTo>
                <a:lnTo>
                  <a:pt x="38073" y="28415"/>
                </a:lnTo>
                <a:lnTo>
                  <a:pt x="38073" y="25248"/>
                </a:lnTo>
                <a:lnTo>
                  <a:pt x="41252" y="22069"/>
                </a:lnTo>
                <a:lnTo>
                  <a:pt x="47598" y="18890"/>
                </a:lnTo>
                <a:lnTo>
                  <a:pt x="75690" y="18890"/>
                </a:lnTo>
                <a:lnTo>
                  <a:pt x="82531" y="9365"/>
                </a:lnTo>
                <a:lnTo>
                  <a:pt x="85698" y="9365"/>
                </a:lnTo>
                <a:lnTo>
                  <a:pt x="82531" y="6198"/>
                </a:lnTo>
                <a:lnTo>
                  <a:pt x="79352" y="6198"/>
                </a:lnTo>
                <a:lnTo>
                  <a:pt x="69297" y="2320"/>
                </a:lnTo>
                <a:lnTo>
                  <a:pt x="55653" y="0"/>
                </a:lnTo>
                <a:close/>
              </a:path>
              <a:path w="85725" h="92075">
                <a:moveTo>
                  <a:pt x="73006" y="63348"/>
                </a:moveTo>
                <a:lnTo>
                  <a:pt x="66648" y="63348"/>
                </a:lnTo>
                <a:lnTo>
                  <a:pt x="66648" y="66515"/>
                </a:lnTo>
                <a:lnTo>
                  <a:pt x="63481" y="69694"/>
                </a:lnTo>
                <a:lnTo>
                  <a:pt x="57123" y="69694"/>
                </a:lnTo>
                <a:lnTo>
                  <a:pt x="53956" y="72873"/>
                </a:lnTo>
                <a:lnTo>
                  <a:pt x="76173" y="72873"/>
                </a:lnTo>
                <a:lnTo>
                  <a:pt x="76173" y="69694"/>
                </a:lnTo>
                <a:lnTo>
                  <a:pt x="73006" y="66515"/>
                </a:lnTo>
                <a:lnTo>
                  <a:pt x="73006" y="63348"/>
                </a:lnTo>
                <a:close/>
              </a:path>
              <a:path w="85725" h="92075">
                <a:moveTo>
                  <a:pt x="75690" y="18890"/>
                </a:moveTo>
                <a:lnTo>
                  <a:pt x="57123" y="18890"/>
                </a:lnTo>
                <a:lnTo>
                  <a:pt x="63481" y="25248"/>
                </a:lnTo>
                <a:lnTo>
                  <a:pt x="66648" y="25248"/>
                </a:lnTo>
                <a:lnTo>
                  <a:pt x="66648" y="31594"/>
                </a:lnTo>
                <a:lnTo>
                  <a:pt x="69827" y="37940"/>
                </a:lnTo>
                <a:lnTo>
                  <a:pt x="70491" y="37940"/>
                </a:lnTo>
                <a:lnTo>
                  <a:pt x="71226" y="30918"/>
                </a:lnTo>
                <a:lnTo>
                  <a:pt x="75420" y="19266"/>
                </a:lnTo>
                <a:lnTo>
                  <a:pt x="75690" y="1889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579" y="7343771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473" y="60355"/>
                </a:moveTo>
                <a:lnTo>
                  <a:pt x="0" y="63496"/>
                </a:lnTo>
                <a:lnTo>
                  <a:pt x="835" y="69089"/>
                </a:lnTo>
                <a:lnTo>
                  <a:pt x="7181" y="78600"/>
                </a:lnTo>
                <a:lnTo>
                  <a:pt x="20094" y="88506"/>
                </a:lnTo>
                <a:lnTo>
                  <a:pt x="32509" y="91043"/>
                </a:lnTo>
                <a:lnTo>
                  <a:pt x="48472" y="92062"/>
                </a:lnTo>
                <a:lnTo>
                  <a:pt x="61902" y="89983"/>
                </a:lnTo>
                <a:lnTo>
                  <a:pt x="73020" y="85724"/>
                </a:lnTo>
                <a:lnTo>
                  <a:pt x="85724" y="79379"/>
                </a:lnTo>
                <a:lnTo>
                  <a:pt x="88891" y="76199"/>
                </a:lnTo>
                <a:lnTo>
                  <a:pt x="90484" y="73021"/>
                </a:lnTo>
                <a:lnTo>
                  <a:pt x="41266" y="73021"/>
                </a:lnTo>
                <a:lnTo>
                  <a:pt x="38099" y="69854"/>
                </a:lnTo>
                <a:lnTo>
                  <a:pt x="34920" y="69854"/>
                </a:lnTo>
                <a:lnTo>
                  <a:pt x="34920" y="66674"/>
                </a:lnTo>
                <a:lnTo>
                  <a:pt x="31473" y="60355"/>
                </a:lnTo>
                <a:close/>
              </a:path>
              <a:path w="92075" h="92075">
                <a:moveTo>
                  <a:pt x="69841" y="0"/>
                </a:moveTo>
                <a:lnTo>
                  <a:pt x="28574" y="0"/>
                </a:lnTo>
                <a:lnTo>
                  <a:pt x="22216" y="3179"/>
                </a:lnTo>
                <a:lnTo>
                  <a:pt x="15870" y="3179"/>
                </a:lnTo>
                <a:lnTo>
                  <a:pt x="3166" y="15871"/>
                </a:lnTo>
                <a:lnTo>
                  <a:pt x="3166" y="38099"/>
                </a:lnTo>
                <a:lnTo>
                  <a:pt x="9524" y="44446"/>
                </a:lnTo>
                <a:lnTo>
                  <a:pt x="15870" y="47624"/>
                </a:lnTo>
                <a:lnTo>
                  <a:pt x="19122" y="50804"/>
                </a:lnTo>
                <a:lnTo>
                  <a:pt x="28270" y="52405"/>
                </a:lnTo>
                <a:lnTo>
                  <a:pt x="44445" y="53971"/>
                </a:lnTo>
                <a:lnTo>
                  <a:pt x="50791" y="57149"/>
                </a:lnTo>
                <a:lnTo>
                  <a:pt x="57149" y="57149"/>
                </a:lnTo>
                <a:lnTo>
                  <a:pt x="60316" y="60329"/>
                </a:lnTo>
                <a:lnTo>
                  <a:pt x="60316" y="69854"/>
                </a:lnTo>
                <a:lnTo>
                  <a:pt x="57149" y="73021"/>
                </a:lnTo>
                <a:lnTo>
                  <a:pt x="90484" y="73021"/>
                </a:lnTo>
                <a:lnTo>
                  <a:pt x="92070" y="69854"/>
                </a:lnTo>
                <a:lnTo>
                  <a:pt x="92070" y="50804"/>
                </a:lnTo>
                <a:lnTo>
                  <a:pt x="88891" y="47624"/>
                </a:lnTo>
                <a:lnTo>
                  <a:pt x="85724" y="41279"/>
                </a:lnTo>
                <a:lnTo>
                  <a:pt x="82545" y="38099"/>
                </a:lnTo>
                <a:lnTo>
                  <a:pt x="75625" y="37812"/>
                </a:lnTo>
                <a:lnTo>
                  <a:pt x="65514" y="33628"/>
                </a:lnTo>
                <a:lnTo>
                  <a:pt x="50791" y="31754"/>
                </a:lnTo>
                <a:lnTo>
                  <a:pt x="44445" y="31754"/>
                </a:lnTo>
                <a:lnTo>
                  <a:pt x="38099" y="28574"/>
                </a:lnTo>
                <a:lnTo>
                  <a:pt x="34920" y="28574"/>
                </a:lnTo>
                <a:lnTo>
                  <a:pt x="31741" y="25396"/>
                </a:lnTo>
                <a:lnTo>
                  <a:pt x="31741" y="22229"/>
                </a:lnTo>
                <a:lnTo>
                  <a:pt x="34920" y="19049"/>
                </a:lnTo>
                <a:lnTo>
                  <a:pt x="38099" y="19049"/>
                </a:lnTo>
                <a:lnTo>
                  <a:pt x="41266" y="15871"/>
                </a:lnTo>
                <a:lnTo>
                  <a:pt x="88891" y="15871"/>
                </a:lnTo>
                <a:lnTo>
                  <a:pt x="79366" y="6346"/>
                </a:lnTo>
                <a:lnTo>
                  <a:pt x="73020" y="3179"/>
                </a:lnTo>
                <a:lnTo>
                  <a:pt x="69841" y="0"/>
                </a:lnTo>
                <a:close/>
              </a:path>
              <a:path w="92075" h="92075">
                <a:moveTo>
                  <a:pt x="88891" y="15871"/>
                </a:moveTo>
                <a:lnTo>
                  <a:pt x="47624" y="15871"/>
                </a:lnTo>
                <a:lnTo>
                  <a:pt x="50791" y="19049"/>
                </a:lnTo>
                <a:lnTo>
                  <a:pt x="53970" y="19049"/>
                </a:lnTo>
                <a:lnTo>
                  <a:pt x="53970" y="22229"/>
                </a:lnTo>
                <a:lnTo>
                  <a:pt x="57149" y="22229"/>
                </a:lnTo>
                <a:lnTo>
                  <a:pt x="57418" y="25369"/>
                </a:lnTo>
                <a:lnTo>
                  <a:pt x="88891" y="22229"/>
                </a:lnTo>
                <a:lnTo>
                  <a:pt x="88891" y="1587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0602" y="7458071"/>
            <a:ext cx="379730" cy="50800"/>
          </a:xfrm>
          <a:custGeom>
            <a:avLst/>
            <a:gdLst/>
            <a:ahLst/>
            <a:cxnLst/>
            <a:rect l="l" t="t" r="r" b="b"/>
            <a:pathLst>
              <a:path w="379730" h="50800">
                <a:moveTo>
                  <a:pt x="1322" y="0"/>
                </a:moveTo>
                <a:lnTo>
                  <a:pt x="0" y="5345"/>
                </a:lnTo>
                <a:lnTo>
                  <a:pt x="10991" y="11393"/>
                </a:lnTo>
                <a:lnTo>
                  <a:pt x="23551" y="15871"/>
                </a:lnTo>
                <a:lnTo>
                  <a:pt x="32599" y="19630"/>
                </a:lnTo>
                <a:lnTo>
                  <a:pt x="75580" y="34329"/>
                </a:lnTo>
                <a:lnTo>
                  <a:pt x="125181" y="45201"/>
                </a:lnTo>
                <a:lnTo>
                  <a:pt x="166891" y="49740"/>
                </a:lnTo>
                <a:lnTo>
                  <a:pt x="196907" y="50615"/>
                </a:lnTo>
                <a:lnTo>
                  <a:pt x="209809" y="49953"/>
                </a:lnTo>
                <a:lnTo>
                  <a:pt x="247945" y="45319"/>
                </a:lnTo>
                <a:lnTo>
                  <a:pt x="282012" y="37959"/>
                </a:lnTo>
                <a:lnTo>
                  <a:pt x="173098" y="37959"/>
                </a:lnTo>
                <a:lnTo>
                  <a:pt x="158027" y="37407"/>
                </a:lnTo>
                <a:lnTo>
                  <a:pt x="114813" y="33406"/>
                </a:lnTo>
                <a:lnTo>
                  <a:pt x="75214" y="26257"/>
                </a:lnTo>
                <a:lnTo>
                  <a:pt x="29407" y="12648"/>
                </a:lnTo>
                <a:lnTo>
                  <a:pt x="10028" y="4413"/>
                </a:lnTo>
                <a:lnTo>
                  <a:pt x="1322" y="0"/>
                </a:lnTo>
                <a:close/>
              </a:path>
              <a:path w="379730" h="50800">
                <a:moveTo>
                  <a:pt x="379143" y="0"/>
                </a:moveTo>
                <a:lnTo>
                  <a:pt x="362529" y="2210"/>
                </a:lnTo>
                <a:lnTo>
                  <a:pt x="354444" y="6337"/>
                </a:lnTo>
                <a:lnTo>
                  <a:pt x="345664" y="10282"/>
                </a:lnTo>
                <a:lnTo>
                  <a:pt x="303802" y="23932"/>
                </a:lnTo>
                <a:lnTo>
                  <a:pt x="265627" y="31500"/>
                </a:lnTo>
                <a:lnTo>
                  <a:pt x="221962" y="36316"/>
                </a:lnTo>
                <a:lnTo>
                  <a:pt x="173098" y="37959"/>
                </a:lnTo>
                <a:lnTo>
                  <a:pt x="282012" y="37959"/>
                </a:lnTo>
                <a:lnTo>
                  <a:pt x="321769" y="26013"/>
                </a:lnTo>
                <a:lnTo>
                  <a:pt x="357530" y="12470"/>
                </a:lnTo>
                <a:lnTo>
                  <a:pt x="368772" y="6670"/>
                </a:lnTo>
                <a:lnTo>
                  <a:pt x="379143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85775" y="1065205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9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80405" y="367456"/>
            <a:ext cx="2033564" cy="70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6104" y="1701804"/>
            <a:ext cx="434340" cy="406400"/>
          </a:xfrm>
          <a:custGeom>
            <a:avLst/>
            <a:gdLst/>
            <a:ahLst/>
            <a:cxnLst/>
            <a:rect l="l" t="t" r="r" b="b"/>
            <a:pathLst>
              <a:path w="434340" h="406400">
                <a:moveTo>
                  <a:pt x="0" y="406395"/>
                </a:moveTo>
                <a:lnTo>
                  <a:pt x="433733" y="406395"/>
                </a:lnTo>
                <a:lnTo>
                  <a:pt x="433733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79837" y="1701804"/>
            <a:ext cx="2730500" cy="406400"/>
          </a:xfrm>
          <a:custGeom>
            <a:avLst/>
            <a:gdLst/>
            <a:ahLst/>
            <a:cxnLst/>
            <a:rect l="l" t="t" r="r" b="b"/>
            <a:pathLst>
              <a:path w="2730500" h="406400">
                <a:moveTo>
                  <a:pt x="0" y="406395"/>
                </a:moveTo>
                <a:lnTo>
                  <a:pt x="2730495" y="406395"/>
                </a:lnTo>
                <a:lnTo>
                  <a:pt x="2730495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710330" y="1701804"/>
            <a:ext cx="1524000" cy="406400"/>
          </a:xfrm>
          <a:custGeom>
            <a:avLst/>
            <a:gdLst/>
            <a:ahLst/>
            <a:cxnLst/>
            <a:rect l="l" t="t" r="r" b="b"/>
            <a:pathLst>
              <a:path w="1524000" h="406400">
                <a:moveTo>
                  <a:pt x="0" y="406395"/>
                </a:moveTo>
                <a:lnTo>
                  <a:pt x="1523999" y="406395"/>
                </a:lnTo>
                <a:lnTo>
                  <a:pt x="1523999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34330" y="1701804"/>
            <a:ext cx="1079500" cy="406400"/>
          </a:xfrm>
          <a:custGeom>
            <a:avLst/>
            <a:gdLst/>
            <a:ahLst/>
            <a:cxnLst/>
            <a:rect l="l" t="t" r="r" b="b"/>
            <a:pathLst>
              <a:path w="1079500" h="406400">
                <a:moveTo>
                  <a:pt x="0" y="406395"/>
                </a:moveTo>
                <a:lnTo>
                  <a:pt x="1079504" y="406395"/>
                </a:lnTo>
                <a:lnTo>
                  <a:pt x="1079504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313840" y="1701804"/>
            <a:ext cx="1498600" cy="406400"/>
          </a:xfrm>
          <a:custGeom>
            <a:avLst/>
            <a:gdLst/>
            <a:ahLst/>
            <a:cxnLst/>
            <a:rect l="l" t="t" r="r" b="b"/>
            <a:pathLst>
              <a:path w="1498600" h="406400">
                <a:moveTo>
                  <a:pt x="0" y="406395"/>
                </a:moveTo>
                <a:lnTo>
                  <a:pt x="1498591" y="406395"/>
                </a:lnTo>
                <a:lnTo>
                  <a:pt x="1498591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812420" y="1701804"/>
            <a:ext cx="2247900" cy="406400"/>
          </a:xfrm>
          <a:custGeom>
            <a:avLst/>
            <a:gdLst/>
            <a:ahLst/>
            <a:cxnLst/>
            <a:rect l="l" t="t" r="r" b="b"/>
            <a:pathLst>
              <a:path w="2247900" h="406400">
                <a:moveTo>
                  <a:pt x="0" y="406395"/>
                </a:moveTo>
                <a:lnTo>
                  <a:pt x="2247899" y="406395"/>
                </a:lnTo>
                <a:lnTo>
                  <a:pt x="2247899" y="0"/>
                </a:lnTo>
                <a:lnTo>
                  <a:pt x="0" y="0"/>
                </a:lnTo>
                <a:lnTo>
                  <a:pt x="0" y="406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46104" y="2108197"/>
            <a:ext cx="434340" cy="385445"/>
          </a:xfrm>
          <a:custGeom>
            <a:avLst/>
            <a:gdLst/>
            <a:ahLst/>
            <a:cxnLst/>
            <a:rect l="l" t="t" r="r" b="b"/>
            <a:pathLst>
              <a:path w="434340" h="385444">
                <a:moveTo>
                  <a:pt x="0" y="384965"/>
                </a:moveTo>
                <a:lnTo>
                  <a:pt x="433733" y="384965"/>
                </a:lnTo>
                <a:lnTo>
                  <a:pt x="433733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79837" y="2108197"/>
            <a:ext cx="2730500" cy="385445"/>
          </a:xfrm>
          <a:custGeom>
            <a:avLst/>
            <a:gdLst/>
            <a:ahLst/>
            <a:cxnLst/>
            <a:rect l="l" t="t" r="r" b="b"/>
            <a:pathLst>
              <a:path w="2730500" h="385444">
                <a:moveTo>
                  <a:pt x="0" y="384965"/>
                </a:moveTo>
                <a:lnTo>
                  <a:pt x="2730495" y="384965"/>
                </a:lnTo>
                <a:lnTo>
                  <a:pt x="2730495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710330" y="2108197"/>
            <a:ext cx="1524000" cy="385445"/>
          </a:xfrm>
          <a:custGeom>
            <a:avLst/>
            <a:gdLst/>
            <a:ahLst/>
            <a:cxnLst/>
            <a:rect l="l" t="t" r="r" b="b"/>
            <a:pathLst>
              <a:path w="1524000" h="385444">
                <a:moveTo>
                  <a:pt x="0" y="384965"/>
                </a:moveTo>
                <a:lnTo>
                  <a:pt x="1523999" y="384965"/>
                </a:lnTo>
                <a:lnTo>
                  <a:pt x="15239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234330" y="2108197"/>
            <a:ext cx="1079500" cy="385445"/>
          </a:xfrm>
          <a:custGeom>
            <a:avLst/>
            <a:gdLst/>
            <a:ahLst/>
            <a:cxnLst/>
            <a:rect l="l" t="t" r="r" b="b"/>
            <a:pathLst>
              <a:path w="1079500" h="385444">
                <a:moveTo>
                  <a:pt x="0" y="384965"/>
                </a:moveTo>
                <a:lnTo>
                  <a:pt x="1079504" y="384965"/>
                </a:lnTo>
                <a:lnTo>
                  <a:pt x="1079504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313840" y="2108197"/>
            <a:ext cx="1498600" cy="385445"/>
          </a:xfrm>
          <a:custGeom>
            <a:avLst/>
            <a:gdLst/>
            <a:ahLst/>
            <a:cxnLst/>
            <a:rect l="l" t="t" r="r" b="b"/>
            <a:pathLst>
              <a:path w="1498600" h="385444">
                <a:moveTo>
                  <a:pt x="0" y="384965"/>
                </a:moveTo>
                <a:lnTo>
                  <a:pt x="1498591" y="384965"/>
                </a:lnTo>
                <a:lnTo>
                  <a:pt x="1498591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812420" y="2108197"/>
            <a:ext cx="2247900" cy="385445"/>
          </a:xfrm>
          <a:custGeom>
            <a:avLst/>
            <a:gdLst/>
            <a:ahLst/>
            <a:cxnLst/>
            <a:rect l="l" t="t" r="r" b="b"/>
            <a:pathLst>
              <a:path w="2247900" h="385444">
                <a:moveTo>
                  <a:pt x="0" y="384965"/>
                </a:moveTo>
                <a:lnTo>
                  <a:pt x="2247899" y="384965"/>
                </a:lnTo>
                <a:lnTo>
                  <a:pt x="22478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46104" y="2493159"/>
            <a:ext cx="434340" cy="385445"/>
          </a:xfrm>
          <a:custGeom>
            <a:avLst/>
            <a:gdLst/>
            <a:ahLst/>
            <a:cxnLst/>
            <a:rect l="l" t="t" r="r" b="b"/>
            <a:pathLst>
              <a:path w="434340" h="385444">
                <a:moveTo>
                  <a:pt x="0" y="384965"/>
                </a:moveTo>
                <a:lnTo>
                  <a:pt x="433733" y="384965"/>
                </a:lnTo>
                <a:lnTo>
                  <a:pt x="433733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79837" y="2493159"/>
            <a:ext cx="2730500" cy="385445"/>
          </a:xfrm>
          <a:custGeom>
            <a:avLst/>
            <a:gdLst/>
            <a:ahLst/>
            <a:cxnLst/>
            <a:rect l="l" t="t" r="r" b="b"/>
            <a:pathLst>
              <a:path w="2730500" h="385444">
                <a:moveTo>
                  <a:pt x="0" y="384965"/>
                </a:moveTo>
                <a:lnTo>
                  <a:pt x="2730495" y="384965"/>
                </a:lnTo>
                <a:lnTo>
                  <a:pt x="2730495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710330" y="2493159"/>
            <a:ext cx="1524000" cy="385445"/>
          </a:xfrm>
          <a:custGeom>
            <a:avLst/>
            <a:gdLst/>
            <a:ahLst/>
            <a:cxnLst/>
            <a:rect l="l" t="t" r="r" b="b"/>
            <a:pathLst>
              <a:path w="1524000" h="385444">
                <a:moveTo>
                  <a:pt x="0" y="384965"/>
                </a:moveTo>
                <a:lnTo>
                  <a:pt x="1523999" y="384965"/>
                </a:lnTo>
                <a:lnTo>
                  <a:pt x="15239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234330" y="2493159"/>
            <a:ext cx="1079500" cy="385445"/>
          </a:xfrm>
          <a:custGeom>
            <a:avLst/>
            <a:gdLst/>
            <a:ahLst/>
            <a:cxnLst/>
            <a:rect l="l" t="t" r="r" b="b"/>
            <a:pathLst>
              <a:path w="1079500" h="385444">
                <a:moveTo>
                  <a:pt x="0" y="384965"/>
                </a:moveTo>
                <a:lnTo>
                  <a:pt x="1079504" y="384965"/>
                </a:lnTo>
                <a:lnTo>
                  <a:pt x="1079504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313840" y="2493159"/>
            <a:ext cx="1498600" cy="385445"/>
          </a:xfrm>
          <a:custGeom>
            <a:avLst/>
            <a:gdLst/>
            <a:ahLst/>
            <a:cxnLst/>
            <a:rect l="l" t="t" r="r" b="b"/>
            <a:pathLst>
              <a:path w="1498600" h="385444">
                <a:moveTo>
                  <a:pt x="0" y="384965"/>
                </a:moveTo>
                <a:lnTo>
                  <a:pt x="1498591" y="384965"/>
                </a:lnTo>
                <a:lnTo>
                  <a:pt x="1498591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812420" y="2493159"/>
            <a:ext cx="2247900" cy="385445"/>
          </a:xfrm>
          <a:custGeom>
            <a:avLst/>
            <a:gdLst/>
            <a:ahLst/>
            <a:cxnLst/>
            <a:rect l="l" t="t" r="r" b="b"/>
            <a:pathLst>
              <a:path w="2247900" h="385444">
                <a:moveTo>
                  <a:pt x="0" y="384965"/>
                </a:moveTo>
                <a:lnTo>
                  <a:pt x="2247899" y="384965"/>
                </a:lnTo>
                <a:lnTo>
                  <a:pt x="22478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46104" y="2878121"/>
            <a:ext cx="434340" cy="385445"/>
          </a:xfrm>
          <a:custGeom>
            <a:avLst/>
            <a:gdLst/>
            <a:ahLst/>
            <a:cxnLst/>
            <a:rect l="l" t="t" r="r" b="b"/>
            <a:pathLst>
              <a:path w="434340" h="385445">
                <a:moveTo>
                  <a:pt x="0" y="384965"/>
                </a:moveTo>
                <a:lnTo>
                  <a:pt x="433733" y="384965"/>
                </a:lnTo>
                <a:lnTo>
                  <a:pt x="433733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79837" y="2878121"/>
            <a:ext cx="2730500" cy="385445"/>
          </a:xfrm>
          <a:custGeom>
            <a:avLst/>
            <a:gdLst/>
            <a:ahLst/>
            <a:cxnLst/>
            <a:rect l="l" t="t" r="r" b="b"/>
            <a:pathLst>
              <a:path w="2730500" h="385445">
                <a:moveTo>
                  <a:pt x="0" y="384965"/>
                </a:moveTo>
                <a:lnTo>
                  <a:pt x="2730495" y="384965"/>
                </a:lnTo>
                <a:lnTo>
                  <a:pt x="2730495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710330" y="2878121"/>
            <a:ext cx="1524000" cy="385445"/>
          </a:xfrm>
          <a:custGeom>
            <a:avLst/>
            <a:gdLst/>
            <a:ahLst/>
            <a:cxnLst/>
            <a:rect l="l" t="t" r="r" b="b"/>
            <a:pathLst>
              <a:path w="1524000" h="385445">
                <a:moveTo>
                  <a:pt x="0" y="384965"/>
                </a:moveTo>
                <a:lnTo>
                  <a:pt x="1523999" y="384965"/>
                </a:lnTo>
                <a:lnTo>
                  <a:pt x="15239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234330" y="2878121"/>
            <a:ext cx="1079500" cy="385445"/>
          </a:xfrm>
          <a:custGeom>
            <a:avLst/>
            <a:gdLst/>
            <a:ahLst/>
            <a:cxnLst/>
            <a:rect l="l" t="t" r="r" b="b"/>
            <a:pathLst>
              <a:path w="1079500" h="385445">
                <a:moveTo>
                  <a:pt x="0" y="384965"/>
                </a:moveTo>
                <a:lnTo>
                  <a:pt x="1079504" y="384965"/>
                </a:lnTo>
                <a:lnTo>
                  <a:pt x="1079504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313840" y="2878121"/>
            <a:ext cx="1498600" cy="385445"/>
          </a:xfrm>
          <a:custGeom>
            <a:avLst/>
            <a:gdLst/>
            <a:ahLst/>
            <a:cxnLst/>
            <a:rect l="l" t="t" r="r" b="b"/>
            <a:pathLst>
              <a:path w="1498600" h="385445">
                <a:moveTo>
                  <a:pt x="0" y="384965"/>
                </a:moveTo>
                <a:lnTo>
                  <a:pt x="1498591" y="384965"/>
                </a:lnTo>
                <a:lnTo>
                  <a:pt x="1498591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812420" y="2878121"/>
            <a:ext cx="2247900" cy="385445"/>
          </a:xfrm>
          <a:custGeom>
            <a:avLst/>
            <a:gdLst/>
            <a:ahLst/>
            <a:cxnLst/>
            <a:rect l="l" t="t" r="r" b="b"/>
            <a:pathLst>
              <a:path w="2247900" h="385445">
                <a:moveTo>
                  <a:pt x="0" y="384965"/>
                </a:moveTo>
                <a:lnTo>
                  <a:pt x="2247899" y="384965"/>
                </a:lnTo>
                <a:lnTo>
                  <a:pt x="22478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46104" y="3263084"/>
            <a:ext cx="434340" cy="385445"/>
          </a:xfrm>
          <a:custGeom>
            <a:avLst/>
            <a:gdLst/>
            <a:ahLst/>
            <a:cxnLst/>
            <a:rect l="l" t="t" r="r" b="b"/>
            <a:pathLst>
              <a:path w="434340" h="385445">
                <a:moveTo>
                  <a:pt x="0" y="384965"/>
                </a:moveTo>
                <a:lnTo>
                  <a:pt x="433733" y="384965"/>
                </a:lnTo>
                <a:lnTo>
                  <a:pt x="433733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79837" y="3263084"/>
            <a:ext cx="2730500" cy="385445"/>
          </a:xfrm>
          <a:custGeom>
            <a:avLst/>
            <a:gdLst/>
            <a:ahLst/>
            <a:cxnLst/>
            <a:rect l="l" t="t" r="r" b="b"/>
            <a:pathLst>
              <a:path w="2730500" h="385445">
                <a:moveTo>
                  <a:pt x="0" y="384965"/>
                </a:moveTo>
                <a:lnTo>
                  <a:pt x="2730495" y="384965"/>
                </a:lnTo>
                <a:lnTo>
                  <a:pt x="2730495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710330" y="3263084"/>
            <a:ext cx="1524000" cy="385445"/>
          </a:xfrm>
          <a:custGeom>
            <a:avLst/>
            <a:gdLst/>
            <a:ahLst/>
            <a:cxnLst/>
            <a:rect l="l" t="t" r="r" b="b"/>
            <a:pathLst>
              <a:path w="1524000" h="385445">
                <a:moveTo>
                  <a:pt x="0" y="384965"/>
                </a:moveTo>
                <a:lnTo>
                  <a:pt x="1523999" y="384965"/>
                </a:lnTo>
                <a:lnTo>
                  <a:pt x="15239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234330" y="3263084"/>
            <a:ext cx="1079500" cy="385445"/>
          </a:xfrm>
          <a:custGeom>
            <a:avLst/>
            <a:gdLst/>
            <a:ahLst/>
            <a:cxnLst/>
            <a:rect l="l" t="t" r="r" b="b"/>
            <a:pathLst>
              <a:path w="1079500" h="385445">
                <a:moveTo>
                  <a:pt x="0" y="384965"/>
                </a:moveTo>
                <a:lnTo>
                  <a:pt x="1079504" y="384965"/>
                </a:lnTo>
                <a:lnTo>
                  <a:pt x="1079504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313840" y="3263084"/>
            <a:ext cx="1498600" cy="385445"/>
          </a:xfrm>
          <a:custGeom>
            <a:avLst/>
            <a:gdLst/>
            <a:ahLst/>
            <a:cxnLst/>
            <a:rect l="l" t="t" r="r" b="b"/>
            <a:pathLst>
              <a:path w="1498600" h="385445">
                <a:moveTo>
                  <a:pt x="0" y="384965"/>
                </a:moveTo>
                <a:lnTo>
                  <a:pt x="1498591" y="384965"/>
                </a:lnTo>
                <a:lnTo>
                  <a:pt x="1498591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812420" y="3263084"/>
            <a:ext cx="2247900" cy="385445"/>
          </a:xfrm>
          <a:custGeom>
            <a:avLst/>
            <a:gdLst/>
            <a:ahLst/>
            <a:cxnLst/>
            <a:rect l="l" t="t" r="r" b="b"/>
            <a:pathLst>
              <a:path w="2247900" h="385445">
                <a:moveTo>
                  <a:pt x="0" y="384965"/>
                </a:moveTo>
                <a:lnTo>
                  <a:pt x="2247899" y="384965"/>
                </a:lnTo>
                <a:lnTo>
                  <a:pt x="22478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46104" y="3648046"/>
            <a:ext cx="434340" cy="385445"/>
          </a:xfrm>
          <a:custGeom>
            <a:avLst/>
            <a:gdLst/>
            <a:ahLst/>
            <a:cxnLst/>
            <a:rect l="l" t="t" r="r" b="b"/>
            <a:pathLst>
              <a:path w="434340" h="385445">
                <a:moveTo>
                  <a:pt x="0" y="384965"/>
                </a:moveTo>
                <a:lnTo>
                  <a:pt x="433733" y="384965"/>
                </a:lnTo>
                <a:lnTo>
                  <a:pt x="433733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79837" y="3648046"/>
            <a:ext cx="2730500" cy="385445"/>
          </a:xfrm>
          <a:custGeom>
            <a:avLst/>
            <a:gdLst/>
            <a:ahLst/>
            <a:cxnLst/>
            <a:rect l="l" t="t" r="r" b="b"/>
            <a:pathLst>
              <a:path w="2730500" h="385445">
                <a:moveTo>
                  <a:pt x="0" y="384965"/>
                </a:moveTo>
                <a:lnTo>
                  <a:pt x="2730495" y="384965"/>
                </a:lnTo>
                <a:lnTo>
                  <a:pt x="2730495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710330" y="3648046"/>
            <a:ext cx="1524000" cy="385445"/>
          </a:xfrm>
          <a:custGeom>
            <a:avLst/>
            <a:gdLst/>
            <a:ahLst/>
            <a:cxnLst/>
            <a:rect l="l" t="t" r="r" b="b"/>
            <a:pathLst>
              <a:path w="1524000" h="385445">
                <a:moveTo>
                  <a:pt x="0" y="384965"/>
                </a:moveTo>
                <a:lnTo>
                  <a:pt x="1523999" y="384965"/>
                </a:lnTo>
                <a:lnTo>
                  <a:pt x="15239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234330" y="3648046"/>
            <a:ext cx="1079500" cy="385445"/>
          </a:xfrm>
          <a:custGeom>
            <a:avLst/>
            <a:gdLst/>
            <a:ahLst/>
            <a:cxnLst/>
            <a:rect l="l" t="t" r="r" b="b"/>
            <a:pathLst>
              <a:path w="1079500" h="385445">
                <a:moveTo>
                  <a:pt x="0" y="384965"/>
                </a:moveTo>
                <a:lnTo>
                  <a:pt x="1079504" y="384965"/>
                </a:lnTo>
                <a:lnTo>
                  <a:pt x="1079504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313840" y="3648046"/>
            <a:ext cx="1498600" cy="385445"/>
          </a:xfrm>
          <a:custGeom>
            <a:avLst/>
            <a:gdLst/>
            <a:ahLst/>
            <a:cxnLst/>
            <a:rect l="l" t="t" r="r" b="b"/>
            <a:pathLst>
              <a:path w="1498600" h="385445">
                <a:moveTo>
                  <a:pt x="0" y="384965"/>
                </a:moveTo>
                <a:lnTo>
                  <a:pt x="1498591" y="384965"/>
                </a:lnTo>
                <a:lnTo>
                  <a:pt x="1498591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812420" y="3648046"/>
            <a:ext cx="2247900" cy="385445"/>
          </a:xfrm>
          <a:custGeom>
            <a:avLst/>
            <a:gdLst/>
            <a:ahLst/>
            <a:cxnLst/>
            <a:rect l="l" t="t" r="r" b="b"/>
            <a:pathLst>
              <a:path w="2247900" h="385445">
                <a:moveTo>
                  <a:pt x="0" y="384965"/>
                </a:moveTo>
                <a:lnTo>
                  <a:pt x="2247899" y="384965"/>
                </a:lnTo>
                <a:lnTo>
                  <a:pt x="2247899" y="0"/>
                </a:lnTo>
                <a:lnTo>
                  <a:pt x="0" y="0"/>
                </a:lnTo>
                <a:lnTo>
                  <a:pt x="0" y="384965"/>
                </a:lnTo>
                <a:close/>
              </a:path>
            </a:pathLst>
          </a:custGeom>
          <a:solidFill>
            <a:srgbClr val="E9E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10856"/>
            <a:ext cx="5799520" cy="5345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79007" y="1320810"/>
            <a:ext cx="4901183" cy="623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8"/>
            <a:ext cx="5800343" cy="2231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79007" y="508"/>
            <a:ext cx="4901183" cy="1341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589" y="5958947"/>
            <a:ext cx="10661650" cy="1597660"/>
          </a:xfrm>
          <a:custGeom>
            <a:avLst/>
            <a:gdLst/>
            <a:ahLst/>
            <a:cxnLst/>
            <a:rect l="l" t="t" r="r" b="b"/>
            <a:pathLst>
              <a:path w="10661650" h="1597659">
                <a:moveTo>
                  <a:pt x="10661602" y="0"/>
                </a:moveTo>
                <a:lnTo>
                  <a:pt x="9902278" y="18392"/>
                </a:lnTo>
                <a:lnTo>
                  <a:pt x="9019438" y="54471"/>
                </a:lnTo>
                <a:lnTo>
                  <a:pt x="8043659" y="112644"/>
                </a:lnTo>
                <a:lnTo>
                  <a:pt x="7350844" y="165985"/>
                </a:lnTo>
                <a:lnTo>
                  <a:pt x="6630726" y="232571"/>
                </a:lnTo>
                <a:lnTo>
                  <a:pt x="5888908" y="313772"/>
                </a:lnTo>
                <a:lnTo>
                  <a:pt x="5130990" y="410960"/>
                </a:lnTo>
                <a:lnTo>
                  <a:pt x="4747744" y="465977"/>
                </a:lnTo>
                <a:lnTo>
                  <a:pt x="4362574" y="525504"/>
                </a:lnTo>
                <a:lnTo>
                  <a:pt x="3976180" y="589713"/>
                </a:lnTo>
                <a:lnTo>
                  <a:pt x="3647906" y="647736"/>
                </a:lnTo>
                <a:lnTo>
                  <a:pt x="3333691" y="706507"/>
                </a:lnTo>
                <a:lnTo>
                  <a:pt x="3033447" y="765772"/>
                </a:lnTo>
                <a:lnTo>
                  <a:pt x="2747085" y="825280"/>
                </a:lnTo>
                <a:lnTo>
                  <a:pt x="2474517" y="884778"/>
                </a:lnTo>
                <a:lnTo>
                  <a:pt x="2215656" y="944015"/>
                </a:lnTo>
                <a:lnTo>
                  <a:pt x="1970413" y="1002737"/>
                </a:lnTo>
                <a:lnTo>
                  <a:pt x="1738700" y="1060694"/>
                </a:lnTo>
                <a:lnTo>
                  <a:pt x="1520429" y="1117633"/>
                </a:lnTo>
                <a:lnTo>
                  <a:pt x="1315512" y="1173301"/>
                </a:lnTo>
                <a:lnTo>
                  <a:pt x="1123860" y="1227447"/>
                </a:lnTo>
                <a:lnTo>
                  <a:pt x="945386" y="1279819"/>
                </a:lnTo>
                <a:lnTo>
                  <a:pt x="780001" y="1330164"/>
                </a:lnTo>
                <a:lnTo>
                  <a:pt x="627618" y="1378229"/>
                </a:lnTo>
                <a:lnTo>
                  <a:pt x="488148" y="1423764"/>
                </a:lnTo>
                <a:lnTo>
                  <a:pt x="361503" y="1466516"/>
                </a:lnTo>
                <a:lnTo>
                  <a:pt x="247594" y="1506232"/>
                </a:lnTo>
                <a:lnTo>
                  <a:pt x="146335" y="1542661"/>
                </a:lnTo>
                <a:lnTo>
                  <a:pt x="57636" y="1575551"/>
                </a:lnTo>
                <a:lnTo>
                  <a:pt x="0" y="1597552"/>
                </a:lnTo>
                <a:lnTo>
                  <a:pt x="10661602" y="1597552"/>
                </a:lnTo>
                <a:lnTo>
                  <a:pt x="10661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46631" y="7279131"/>
            <a:ext cx="9433559" cy="277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9125" y="7343771"/>
            <a:ext cx="95250" cy="123825"/>
          </a:xfrm>
          <a:custGeom>
            <a:avLst/>
            <a:gdLst/>
            <a:ahLst/>
            <a:cxnLst/>
            <a:rect l="l" t="t" r="r" b="b"/>
            <a:pathLst>
              <a:path w="95250" h="123825">
                <a:moveTo>
                  <a:pt x="3447" y="92098"/>
                </a:moveTo>
                <a:lnTo>
                  <a:pt x="3179" y="95249"/>
                </a:lnTo>
                <a:lnTo>
                  <a:pt x="3179" y="104774"/>
                </a:lnTo>
                <a:lnTo>
                  <a:pt x="64331" y="123822"/>
                </a:lnTo>
                <a:lnTo>
                  <a:pt x="73020" y="120646"/>
                </a:lnTo>
                <a:lnTo>
                  <a:pt x="79379" y="120646"/>
                </a:lnTo>
                <a:lnTo>
                  <a:pt x="85724" y="114299"/>
                </a:lnTo>
                <a:lnTo>
                  <a:pt x="88904" y="107954"/>
                </a:lnTo>
                <a:lnTo>
                  <a:pt x="92070" y="104774"/>
                </a:lnTo>
                <a:lnTo>
                  <a:pt x="44445" y="104774"/>
                </a:lnTo>
                <a:lnTo>
                  <a:pt x="41279" y="101596"/>
                </a:lnTo>
                <a:lnTo>
                  <a:pt x="38099" y="101596"/>
                </a:lnTo>
                <a:lnTo>
                  <a:pt x="34920" y="98429"/>
                </a:lnTo>
                <a:lnTo>
                  <a:pt x="34920" y="95249"/>
                </a:lnTo>
                <a:lnTo>
                  <a:pt x="3447" y="92098"/>
                </a:lnTo>
                <a:close/>
              </a:path>
              <a:path w="95250" h="123825">
                <a:moveTo>
                  <a:pt x="95249" y="73021"/>
                </a:moveTo>
                <a:lnTo>
                  <a:pt x="63495" y="73021"/>
                </a:lnTo>
                <a:lnTo>
                  <a:pt x="63482" y="92098"/>
                </a:lnTo>
                <a:lnTo>
                  <a:pt x="60329" y="98429"/>
                </a:lnTo>
                <a:lnTo>
                  <a:pt x="53970" y="104774"/>
                </a:lnTo>
                <a:lnTo>
                  <a:pt x="92070" y="104774"/>
                </a:lnTo>
                <a:lnTo>
                  <a:pt x="95249" y="98429"/>
                </a:lnTo>
                <a:lnTo>
                  <a:pt x="95249" y="73021"/>
                </a:lnTo>
                <a:close/>
              </a:path>
              <a:path w="95250" h="123825">
                <a:moveTo>
                  <a:pt x="47624" y="0"/>
                </a:moveTo>
                <a:lnTo>
                  <a:pt x="22228" y="0"/>
                </a:lnTo>
                <a:lnTo>
                  <a:pt x="15870" y="6346"/>
                </a:lnTo>
                <a:lnTo>
                  <a:pt x="12704" y="6346"/>
                </a:lnTo>
                <a:lnTo>
                  <a:pt x="9524" y="9524"/>
                </a:lnTo>
                <a:lnTo>
                  <a:pt x="3626" y="20650"/>
                </a:lnTo>
                <a:lnTo>
                  <a:pt x="521" y="32848"/>
                </a:lnTo>
                <a:lnTo>
                  <a:pt x="0" y="44446"/>
                </a:lnTo>
                <a:lnTo>
                  <a:pt x="0" y="57149"/>
                </a:lnTo>
                <a:lnTo>
                  <a:pt x="3179" y="60329"/>
                </a:lnTo>
                <a:lnTo>
                  <a:pt x="3179" y="63496"/>
                </a:lnTo>
                <a:lnTo>
                  <a:pt x="6345" y="66674"/>
                </a:lnTo>
                <a:lnTo>
                  <a:pt x="6345" y="69854"/>
                </a:lnTo>
                <a:lnTo>
                  <a:pt x="9524" y="76199"/>
                </a:lnTo>
                <a:lnTo>
                  <a:pt x="12704" y="79379"/>
                </a:lnTo>
                <a:lnTo>
                  <a:pt x="15870" y="79379"/>
                </a:lnTo>
                <a:lnTo>
                  <a:pt x="22229" y="85724"/>
                </a:lnTo>
                <a:lnTo>
                  <a:pt x="47624" y="85724"/>
                </a:lnTo>
                <a:lnTo>
                  <a:pt x="53970" y="79379"/>
                </a:lnTo>
                <a:lnTo>
                  <a:pt x="60329" y="76199"/>
                </a:lnTo>
                <a:lnTo>
                  <a:pt x="63495" y="73021"/>
                </a:lnTo>
                <a:lnTo>
                  <a:pt x="95249" y="73021"/>
                </a:lnTo>
                <a:lnTo>
                  <a:pt x="95249" y="63496"/>
                </a:lnTo>
                <a:lnTo>
                  <a:pt x="44445" y="63496"/>
                </a:lnTo>
                <a:lnTo>
                  <a:pt x="38099" y="60329"/>
                </a:lnTo>
                <a:lnTo>
                  <a:pt x="38099" y="57149"/>
                </a:lnTo>
                <a:lnTo>
                  <a:pt x="31754" y="50804"/>
                </a:lnTo>
                <a:lnTo>
                  <a:pt x="31754" y="38099"/>
                </a:lnTo>
                <a:lnTo>
                  <a:pt x="34920" y="31754"/>
                </a:lnTo>
                <a:lnTo>
                  <a:pt x="38099" y="28574"/>
                </a:lnTo>
                <a:lnTo>
                  <a:pt x="38099" y="25396"/>
                </a:lnTo>
                <a:lnTo>
                  <a:pt x="95249" y="25396"/>
                </a:lnTo>
                <a:lnTo>
                  <a:pt x="95249" y="15871"/>
                </a:lnTo>
                <a:lnTo>
                  <a:pt x="63495" y="15871"/>
                </a:lnTo>
                <a:lnTo>
                  <a:pt x="60329" y="9524"/>
                </a:lnTo>
                <a:lnTo>
                  <a:pt x="57149" y="6346"/>
                </a:lnTo>
                <a:lnTo>
                  <a:pt x="50804" y="3179"/>
                </a:lnTo>
                <a:lnTo>
                  <a:pt x="47624" y="0"/>
                </a:lnTo>
                <a:close/>
              </a:path>
              <a:path w="95250" h="123825">
                <a:moveTo>
                  <a:pt x="95249" y="25396"/>
                </a:moveTo>
                <a:lnTo>
                  <a:pt x="53970" y="25396"/>
                </a:lnTo>
                <a:lnTo>
                  <a:pt x="60329" y="31754"/>
                </a:lnTo>
                <a:lnTo>
                  <a:pt x="63495" y="38099"/>
                </a:lnTo>
                <a:lnTo>
                  <a:pt x="63495" y="50804"/>
                </a:lnTo>
                <a:lnTo>
                  <a:pt x="50804" y="63496"/>
                </a:lnTo>
                <a:lnTo>
                  <a:pt x="95249" y="63496"/>
                </a:lnTo>
                <a:lnTo>
                  <a:pt x="95249" y="25396"/>
                </a:lnTo>
                <a:close/>
              </a:path>
              <a:path w="95250" h="123825">
                <a:moveTo>
                  <a:pt x="63750" y="0"/>
                </a:moveTo>
                <a:lnTo>
                  <a:pt x="63495" y="15871"/>
                </a:lnTo>
                <a:lnTo>
                  <a:pt x="95249" y="15871"/>
                </a:lnTo>
                <a:lnTo>
                  <a:pt x="95249" y="117"/>
                </a:lnTo>
                <a:lnTo>
                  <a:pt x="6375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6604" y="7343771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31488" y="0"/>
                </a:moveTo>
                <a:lnTo>
                  <a:pt x="0" y="0"/>
                </a:lnTo>
                <a:lnTo>
                  <a:pt x="709" y="88891"/>
                </a:lnTo>
                <a:lnTo>
                  <a:pt x="34923" y="88263"/>
                </a:lnTo>
                <a:lnTo>
                  <a:pt x="35080" y="54361"/>
                </a:lnTo>
                <a:lnTo>
                  <a:pt x="37398" y="39467"/>
                </a:lnTo>
                <a:lnTo>
                  <a:pt x="41266" y="31754"/>
                </a:lnTo>
                <a:lnTo>
                  <a:pt x="47624" y="25396"/>
                </a:lnTo>
                <a:lnTo>
                  <a:pt x="61509" y="25396"/>
                </a:lnTo>
                <a:lnTo>
                  <a:pt x="65081" y="15871"/>
                </a:lnTo>
                <a:lnTo>
                  <a:pt x="31741" y="15871"/>
                </a:lnTo>
                <a:lnTo>
                  <a:pt x="31488" y="0"/>
                </a:lnTo>
                <a:close/>
              </a:path>
              <a:path w="69850" h="88900">
                <a:moveTo>
                  <a:pt x="61509" y="25396"/>
                </a:moveTo>
                <a:lnTo>
                  <a:pt x="57149" y="25396"/>
                </a:lnTo>
                <a:lnTo>
                  <a:pt x="60319" y="28568"/>
                </a:lnTo>
                <a:lnTo>
                  <a:pt x="61509" y="25396"/>
                </a:lnTo>
                <a:close/>
              </a:path>
              <a:path w="69850" h="88900">
                <a:moveTo>
                  <a:pt x="63495" y="0"/>
                </a:moveTo>
                <a:lnTo>
                  <a:pt x="44445" y="0"/>
                </a:lnTo>
                <a:lnTo>
                  <a:pt x="34920" y="9524"/>
                </a:lnTo>
                <a:lnTo>
                  <a:pt x="31741" y="15871"/>
                </a:lnTo>
                <a:lnTo>
                  <a:pt x="65081" y="15871"/>
                </a:lnTo>
                <a:lnTo>
                  <a:pt x="69841" y="3179"/>
                </a:lnTo>
                <a:lnTo>
                  <a:pt x="63495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0264" y="729455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8"/>
                </a:lnTo>
              </a:path>
            </a:pathLst>
          </a:custGeom>
          <a:ln w="36190">
            <a:solidFill>
              <a:srgbClr val="93C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595" y="7343771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1970" y="63528"/>
                </a:moveTo>
                <a:lnTo>
                  <a:pt x="0" y="66674"/>
                </a:lnTo>
                <a:lnTo>
                  <a:pt x="1569" y="69679"/>
                </a:lnTo>
                <a:lnTo>
                  <a:pt x="7744" y="78250"/>
                </a:lnTo>
                <a:lnTo>
                  <a:pt x="20700" y="88579"/>
                </a:lnTo>
                <a:lnTo>
                  <a:pt x="33208" y="91066"/>
                </a:lnTo>
                <a:lnTo>
                  <a:pt x="49149" y="92065"/>
                </a:lnTo>
                <a:lnTo>
                  <a:pt x="62900" y="90430"/>
                </a:lnTo>
                <a:lnTo>
                  <a:pt x="74282" y="88904"/>
                </a:lnTo>
                <a:lnTo>
                  <a:pt x="80747" y="85724"/>
                </a:lnTo>
                <a:lnTo>
                  <a:pt x="90440" y="76199"/>
                </a:lnTo>
                <a:lnTo>
                  <a:pt x="92057" y="73021"/>
                </a:lnTo>
                <a:lnTo>
                  <a:pt x="41992" y="73021"/>
                </a:lnTo>
                <a:lnTo>
                  <a:pt x="35527" y="66674"/>
                </a:lnTo>
                <a:lnTo>
                  <a:pt x="31970" y="63528"/>
                </a:lnTo>
                <a:close/>
              </a:path>
              <a:path w="93980" h="92075">
                <a:moveTo>
                  <a:pt x="74282" y="3179"/>
                </a:moveTo>
                <a:lnTo>
                  <a:pt x="16157" y="3179"/>
                </a:lnTo>
                <a:lnTo>
                  <a:pt x="12917" y="6346"/>
                </a:lnTo>
                <a:lnTo>
                  <a:pt x="9692" y="12704"/>
                </a:lnTo>
                <a:lnTo>
                  <a:pt x="6464" y="15871"/>
                </a:lnTo>
                <a:lnTo>
                  <a:pt x="3240" y="22229"/>
                </a:lnTo>
                <a:lnTo>
                  <a:pt x="3240" y="31754"/>
                </a:lnTo>
                <a:lnTo>
                  <a:pt x="6464" y="38099"/>
                </a:lnTo>
                <a:lnTo>
                  <a:pt x="16157" y="47624"/>
                </a:lnTo>
                <a:lnTo>
                  <a:pt x="20260" y="50823"/>
                </a:lnTo>
                <a:lnTo>
                  <a:pt x="30432" y="52949"/>
                </a:lnTo>
                <a:lnTo>
                  <a:pt x="45220" y="57149"/>
                </a:lnTo>
                <a:lnTo>
                  <a:pt x="58137" y="57149"/>
                </a:lnTo>
                <a:lnTo>
                  <a:pt x="58137" y="60329"/>
                </a:lnTo>
                <a:lnTo>
                  <a:pt x="61365" y="60329"/>
                </a:lnTo>
                <a:lnTo>
                  <a:pt x="64602" y="63496"/>
                </a:lnTo>
                <a:lnTo>
                  <a:pt x="64602" y="66674"/>
                </a:lnTo>
                <a:lnTo>
                  <a:pt x="58137" y="73021"/>
                </a:lnTo>
                <a:lnTo>
                  <a:pt x="92057" y="73021"/>
                </a:lnTo>
                <a:lnTo>
                  <a:pt x="93668" y="69854"/>
                </a:lnTo>
                <a:lnTo>
                  <a:pt x="93668" y="50804"/>
                </a:lnTo>
                <a:lnTo>
                  <a:pt x="83975" y="41279"/>
                </a:lnTo>
                <a:lnTo>
                  <a:pt x="76643" y="37686"/>
                </a:lnTo>
                <a:lnTo>
                  <a:pt x="66469" y="34814"/>
                </a:lnTo>
                <a:lnTo>
                  <a:pt x="51684" y="31754"/>
                </a:lnTo>
                <a:lnTo>
                  <a:pt x="38767" y="31754"/>
                </a:lnTo>
                <a:lnTo>
                  <a:pt x="38767" y="28574"/>
                </a:lnTo>
                <a:lnTo>
                  <a:pt x="35527" y="28574"/>
                </a:lnTo>
                <a:lnTo>
                  <a:pt x="35527" y="19049"/>
                </a:lnTo>
                <a:lnTo>
                  <a:pt x="38767" y="19049"/>
                </a:lnTo>
                <a:lnTo>
                  <a:pt x="41992" y="15871"/>
                </a:lnTo>
                <a:lnTo>
                  <a:pt x="90440" y="15871"/>
                </a:lnTo>
                <a:lnTo>
                  <a:pt x="80747" y="6346"/>
                </a:lnTo>
                <a:lnTo>
                  <a:pt x="74282" y="3179"/>
                </a:lnTo>
                <a:close/>
              </a:path>
              <a:path w="93980" h="92075">
                <a:moveTo>
                  <a:pt x="90440" y="15871"/>
                </a:moveTo>
                <a:lnTo>
                  <a:pt x="48447" y="15871"/>
                </a:lnTo>
                <a:lnTo>
                  <a:pt x="51684" y="19049"/>
                </a:lnTo>
                <a:lnTo>
                  <a:pt x="54912" y="19049"/>
                </a:lnTo>
                <a:lnTo>
                  <a:pt x="58137" y="22229"/>
                </a:lnTo>
                <a:lnTo>
                  <a:pt x="58469" y="25363"/>
                </a:lnTo>
                <a:lnTo>
                  <a:pt x="90440" y="22229"/>
                </a:lnTo>
                <a:lnTo>
                  <a:pt x="90440" y="15871"/>
                </a:lnTo>
                <a:close/>
              </a:path>
              <a:path w="93980" h="92075">
                <a:moveTo>
                  <a:pt x="64602" y="0"/>
                </a:moveTo>
                <a:lnTo>
                  <a:pt x="47517" y="0"/>
                </a:lnTo>
                <a:lnTo>
                  <a:pt x="32815" y="427"/>
                </a:lnTo>
                <a:lnTo>
                  <a:pt x="22610" y="3179"/>
                </a:lnTo>
                <a:lnTo>
                  <a:pt x="71058" y="3179"/>
                </a:lnTo>
                <a:lnTo>
                  <a:pt x="64602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8814" y="7267571"/>
            <a:ext cx="416559" cy="177800"/>
          </a:xfrm>
          <a:custGeom>
            <a:avLst/>
            <a:gdLst/>
            <a:ahLst/>
            <a:cxnLst/>
            <a:rect l="l" t="t" r="r" b="b"/>
            <a:pathLst>
              <a:path w="416559" h="177800">
                <a:moveTo>
                  <a:pt x="292135" y="12770"/>
                </a:moveTo>
                <a:lnTo>
                  <a:pt x="175120" y="12770"/>
                </a:lnTo>
                <a:lnTo>
                  <a:pt x="195015" y="13045"/>
                </a:lnTo>
                <a:lnTo>
                  <a:pt x="214374" y="13880"/>
                </a:lnTo>
                <a:lnTo>
                  <a:pt x="268716" y="19569"/>
                </a:lnTo>
                <a:lnTo>
                  <a:pt x="316337" y="29684"/>
                </a:lnTo>
                <a:lnTo>
                  <a:pt x="355805" y="43768"/>
                </a:lnTo>
                <a:lnTo>
                  <a:pt x="393271" y="67934"/>
                </a:lnTo>
                <a:lnTo>
                  <a:pt x="410301" y="97267"/>
                </a:lnTo>
                <a:lnTo>
                  <a:pt x="409278" y="109648"/>
                </a:lnTo>
                <a:lnTo>
                  <a:pt x="382429" y="151125"/>
                </a:lnTo>
                <a:lnTo>
                  <a:pt x="357785" y="166666"/>
                </a:lnTo>
                <a:lnTo>
                  <a:pt x="347237" y="177795"/>
                </a:lnTo>
                <a:lnTo>
                  <a:pt x="389145" y="153758"/>
                </a:lnTo>
                <a:lnTo>
                  <a:pt x="416226" y="115070"/>
                </a:lnTo>
                <a:lnTo>
                  <a:pt x="415556" y="102091"/>
                </a:lnTo>
                <a:lnTo>
                  <a:pt x="392836" y="59698"/>
                </a:lnTo>
                <a:lnTo>
                  <a:pt x="356718" y="36039"/>
                </a:lnTo>
                <a:lnTo>
                  <a:pt x="316232" y="19690"/>
                </a:lnTo>
                <a:lnTo>
                  <a:pt x="293095" y="12997"/>
                </a:lnTo>
                <a:lnTo>
                  <a:pt x="292135" y="12770"/>
                </a:lnTo>
                <a:close/>
              </a:path>
              <a:path w="416559" h="177800">
                <a:moveTo>
                  <a:pt x="185288" y="0"/>
                </a:moveTo>
                <a:lnTo>
                  <a:pt x="143942" y="1926"/>
                </a:lnTo>
                <a:lnTo>
                  <a:pt x="104434" y="7401"/>
                </a:lnTo>
                <a:lnTo>
                  <a:pt x="55738" y="19423"/>
                </a:lnTo>
                <a:lnTo>
                  <a:pt x="10619" y="37998"/>
                </a:lnTo>
                <a:lnTo>
                  <a:pt x="0" y="44449"/>
                </a:lnTo>
                <a:lnTo>
                  <a:pt x="3063" y="50803"/>
                </a:lnTo>
                <a:lnTo>
                  <a:pt x="11310" y="45766"/>
                </a:lnTo>
                <a:lnTo>
                  <a:pt x="20326" y="41086"/>
                </a:lnTo>
                <a:lnTo>
                  <a:pt x="63344" y="25937"/>
                </a:lnTo>
                <a:lnTo>
                  <a:pt x="101881" y="18323"/>
                </a:lnTo>
                <a:lnTo>
                  <a:pt x="144693" y="13921"/>
                </a:lnTo>
                <a:lnTo>
                  <a:pt x="175120" y="12770"/>
                </a:lnTo>
                <a:lnTo>
                  <a:pt x="292135" y="12770"/>
                </a:lnTo>
                <a:lnTo>
                  <a:pt x="280863" y="10107"/>
                </a:lnTo>
                <a:lnTo>
                  <a:pt x="241829" y="3468"/>
                </a:lnTo>
                <a:lnTo>
                  <a:pt x="199827" y="238"/>
                </a:lnTo>
                <a:lnTo>
                  <a:pt x="185288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3995" y="7343771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223" y="0"/>
                </a:moveTo>
                <a:lnTo>
                  <a:pt x="0" y="0"/>
                </a:lnTo>
                <a:lnTo>
                  <a:pt x="34933" y="85724"/>
                </a:lnTo>
                <a:lnTo>
                  <a:pt x="34933" y="92071"/>
                </a:lnTo>
                <a:lnTo>
                  <a:pt x="31754" y="95249"/>
                </a:lnTo>
                <a:lnTo>
                  <a:pt x="28574" y="95249"/>
                </a:lnTo>
                <a:lnTo>
                  <a:pt x="28574" y="98429"/>
                </a:lnTo>
                <a:lnTo>
                  <a:pt x="3179" y="98429"/>
                </a:lnTo>
                <a:lnTo>
                  <a:pt x="9273" y="120738"/>
                </a:lnTo>
                <a:lnTo>
                  <a:pt x="22020" y="122437"/>
                </a:lnTo>
                <a:lnTo>
                  <a:pt x="34436" y="123579"/>
                </a:lnTo>
                <a:lnTo>
                  <a:pt x="47493" y="120598"/>
                </a:lnTo>
                <a:lnTo>
                  <a:pt x="57248" y="114200"/>
                </a:lnTo>
                <a:lnTo>
                  <a:pt x="62378" y="106638"/>
                </a:lnTo>
                <a:lnTo>
                  <a:pt x="69874" y="92011"/>
                </a:lnTo>
                <a:lnTo>
                  <a:pt x="81879" y="56916"/>
                </a:lnTo>
                <a:lnTo>
                  <a:pt x="53902" y="56916"/>
                </a:lnTo>
                <a:lnTo>
                  <a:pt x="34223" y="0"/>
                </a:lnTo>
                <a:close/>
              </a:path>
              <a:path w="101600" h="123825">
                <a:moveTo>
                  <a:pt x="101349" y="1"/>
                </a:moveTo>
                <a:lnTo>
                  <a:pt x="69809" y="158"/>
                </a:lnTo>
                <a:lnTo>
                  <a:pt x="53902" y="56916"/>
                </a:lnTo>
                <a:lnTo>
                  <a:pt x="81879" y="56916"/>
                </a:lnTo>
                <a:lnTo>
                  <a:pt x="101349" y="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5129" y="7340592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488" y="3178"/>
                </a:moveTo>
                <a:lnTo>
                  <a:pt x="0" y="3178"/>
                </a:lnTo>
                <a:lnTo>
                  <a:pt x="707" y="88903"/>
                </a:lnTo>
                <a:lnTo>
                  <a:pt x="34920" y="88884"/>
                </a:lnTo>
                <a:lnTo>
                  <a:pt x="34920" y="38099"/>
                </a:lnTo>
                <a:lnTo>
                  <a:pt x="38099" y="34932"/>
                </a:lnTo>
                <a:lnTo>
                  <a:pt x="38099" y="31753"/>
                </a:lnTo>
                <a:lnTo>
                  <a:pt x="44445" y="25407"/>
                </a:lnTo>
                <a:lnTo>
                  <a:pt x="93922" y="25407"/>
                </a:lnTo>
                <a:lnTo>
                  <a:pt x="92552" y="17834"/>
                </a:lnTo>
                <a:lnTo>
                  <a:pt x="90949" y="15882"/>
                </a:lnTo>
                <a:lnTo>
                  <a:pt x="31741" y="15882"/>
                </a:lnTo>
                <a:lnTo>
                  <a:pt x="31488" y="3178"/>
                </a:lnTo>
                <a:close/>
              </a:path>
              <a:path w="95250" h="88900">
                <a:moveTo>
                  <a:pt x="93922" y="25407"/>
                </a:moveTo>
                <a:lnTo>
                  <a:pt x="53970" y="25407"/>
                </a:lnTo>
                <a:lnTo>
                  <a:pt x="53970" y="28574"/>
                </a:lnTo>
                <a:lnTo>
                  <a:pt x="57149" y="28574"/>
                </a:lnTo>
                <a:lnTo>
                  <a:pt x="60316" y="31753"/>
                </a:lnTo>
                <a:lnTo>
                  <a:pt x="60322" y="41660"/>
                </a:lnTo>
                <a:lnTo>
                  <a:pt x="61026" y="88902"/>
                </a:lnTo>
                <a:lnTo>
                  <a:pt x="95249" y="88849"/>
                </a:lnTo>
                <a:lnTo>
                  <a:pt x="95211" y="32536"/>
                </a:lnTo>
                <a:lnTo>
                  <a:pt x="93922" y="25407"/>
                </a:lnTo>
                <a:close/>
              </a:path>
              <a:path w="95250" h="88900">
                <a:moveTo>
                  <a:pt x="73020" y="0"/>
                </a:moveTo>
                <a:lnTo>
                  <a:pt x="50791" y="0"/>
                </a:lnTo>
                <a:lnTo>
                  <a:pt x="47624" y="3178"/>
                </a:lnTo>
                <a:lnTo>
                  <a:pt x="41266" y="6357"/>
                </a:lnTo>
                <a:lnTo>
                  <a:pt x="31741" y="15882"/>
                </a:lnTo>
                <a:lnTo>
                  <a:pt x="90949" y="15882"/>
                </a:lnTo>
                <a:lnTo>
                  <a:pt x="85724" y="9524"/>
                </a:lnTo>
                <a:lnTo>
                  <a:pt x="82545" y="3178"/>
                </a:lnTo>
                <a:lnTo>
                  <a:pt x="7302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3070" y="7308850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4" y="0"/>
                </a:moveTo>
                <a:lnTo>
                  <a:pt x="12704" y="19049"/>
                </a:lnTo>
                <a:lnTo>
                  <a:pt x="12704" y="34920"/>
                </a:lnTo>
                <a:lnTo>
                  <a:pt x="0" y="34920"/>
                </a:lnTo>
                <a:lnTo>
                  <a:pt x="0" y="57149"/>
                </a:lnTo>
                <a:lnTo>
                  <a:pt x="12704" y="57403"/>
                </a:lnTo>
                <a:lnTo>
                  <a:pt x="12704" y="98417"/>
                </a:lnTo>
                <a:lnTo>
                  <a:pt x="15883" y="104774"/>
                </a:lnTo>
                <a:lnTo>
                  <a:pt x="15883" y="111120"/>
                </a:lnTo>
                <a:lnTo>
                  <a:pt x="28574" y="123824"/>
                </a:lnTo>
                <a:lnTo>
                  <a:pt x="60329" y="123824"/>
                </a:lnTo>
                <a:lnTo>
                  <a:pt x="66674" y="120645"/>
                </a:lnTo>
                <a:lnTo>
                  <a:pt x="63508" y="98417"/>
                </a:lnTo>
                <a:lnTo>
                  <a:pt x="47624" y="98417"/>
                </a:lnTo>
                <a:lnTo>
                  <a:pt x="47624" y="57149"/>
                </a:lnTo>
                <a:lnTo>
                  <a:pt x="66674" y="57149"/>
                </a:lnTo>
                <a:lnTo>
                  <a:pt x="66674" y="34920"/>
                </a:lnTo>
                <a:lnTo>
                  <a:pt x="47624" y="34213"/>
                </a:lnTo>
                <a:lnTo>
                  <a:pt x="4762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9297" y="7340751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5653" y="0"/>
                </a:moveTo>
                <a:lnTo>
                  <a:pt x="17216" y="8660"/>
                </a:lnTo>
                <a:lnTo>
                  <a:pt x="0" y="42876"/>
                </a:lnTo>
                <a:lnTo>
                  <a:pt x="1690" y="58201"/>
                </a:lnTo>
                <a:lnTo>
                  <a:pt x="35862" y="89639"/>
                </a:lnTo>
                <a:lnTo>
                  <a:pt x="48859" y="91881"/>
                </a:lnTo>
                <a:lnTo>
                  <a:pt x="64094" y="90764"/>
                </a:lnTo>
                <a:lnTo>
                  <a:pt x="76395" y="87978"/>
                </a:lnTo>
                <a:lnTo>
                  <a:pt x="85698" y="85565"/>
                </a:lnTo>
                <a:lnTo>
                  <a:pt x="85698" y="82398"/>
                </a:lnTo>
                <a:lnTo>
                  <a:pt x="82531" y="82398"/>
                </a:lnTo>
                <a:lnTo>
                  <a:pt x="79352" y="79219"/>
                </a:lnTo>
                <a:lnTo>
                  <a:pt x="76173" y="72873"/>
                </a:lnTo>
                <a:lnTo>
                  <a:pt x="47598" y="72873"/>
                </a:lnTo>
                <a:lnTo>
                  <a:pt x="41252" y="69694"/>
                </a:lnTo>
                <a:lnTo>
                  <a:pt x="38073" y="66515"/>
                </a:lnTo>
                <a:lnTo>
                  <a:pt x="38073" y="63348"/>
                </a:lnTo>
                <a:lnTo>
                  <a:pt x="34906" y="60169"/>
                </a:lnTo>
                <a:lnTo>
                  <a:pt x="34906" y="53823"/>
                </a:lnTo>
                <a:lnTo>
                  <a:pt x="69119" y="53823"/>
                </a:lnTo>
                <a:lnTo>
                  <a:pt x="69827" y="50644"/>
                </a:lnTo>
                <a:lnTo>
                  <a:pt x="69827" y="44298"/>
                </a:lnTo>
                <a:lnTo>
                  <a:pt x="70491" y="37940"/>
                </a:lnTo>
                <a:lnTo>
                  <a:pt x="35613" y="37940"/>
                </a:lnTo>
                <a:lnTo>
                  <a:pt x="34906" y="31594"/>
                </a:lnTo>
                <a:lnTo>
                  <a:pt x="38073" y="28415"/>
                </a:lnTo>
                <a:lnTo>
                  <a:pt x="38073" y="25248"/>
                </a:lnTo>
                <a:lnTo>
                  <a:pt x="41252" y="22069"/>
                </a:lnTo>
                <a:lnTo>
                  <a:pt x="47598" y="18890"/>
                </a:lnTo>
                <a:lnTo>
                  <a:pt x="75690" y="18890"/>
                </a:lnTo>
                <a:lnTo>
                  <a:pt x="82531" y="9365"/>
                </a:lnTo>
                <a:lnTo>
                  <a:pt x="85698" y="9365"/>
                </a:lnTo>
                <a:lnTo>
                  <a:pt x="82531" y="6198"/>
                </a:lnTo>
                <a:lnTo>
                  <a:pt x="79352" y="6198"/>
                </a:lnTo>
                <a:lnTo>
                  <a:pt x="69297" y="2320"/>
                </a:lnTo>
                <a:lnTo>
                  <a:pt x="55653" y="0"/>
                </a:lnTo>
                <a:close/>
              </a:path>
              <a:path w="85725" h="92075">
                <a:moveTo>
                  <a:pt x="73006" y="63348"/>
                </a:moveTo>
                <a:lnTo>
                  <a:pt x="66648" y="63348"/>
                </a:lnTo>
                <a:lnTo>
                  <a:pt x="66648" y="66515"/>
                </a:lnTo>
                <a:lnTo>
                  <a:pt x="63481" y="69694"/>
                </a:lnTo>
                <a:lnTo>
                  <a:pt x="57123" y="69694"/>
                </a:lnTo>
                <a:lnTo>
                  <a:pt x="53956" y="72873"/>
                </a:lnTo>
                <a:lnTo>
                  <a:pt x="76173" y="72873"/>
                </a:lnTo>
                <a:lnTo>
                  <a:pt x="76173" y="69694"/>
                </a:lnTo>
                <a:lnTo>
                  <a:pt x="73006" y="66515"/>
                </a:lnTo>
                <a:lnTo>
                  <a:pt x="73006" y="63348"/>
                </a:lnTo>
                <a:close/>
              </a:path>
              <a:path w="85725" h="92075">
                <a:moveTo>
                  <a:pt x="75690" y="18890"/>
                </a:moveTo>
                <a:lnTo>
                  <a:pt x="57123" y="18890"/>
                </a:lnTo>
                <a:lnTo>
                  <a:pt x="63481" y="25248"/>
                </a:lnTo>
                <a:lnTo>
                  <a:pt x="66648" y="25248"/>
                </a:lnTo>
                <a:lnTo>
                  <a:pt x="66648" y="31594"/>
                </a:lnTo>
                <a:lnTo>
                  <a:pt x="69827" y="37940"/>
                </a:lnTo>
                <a:lnTo>
                  <a:pt x="70491" y="37940"/>
                </a:lnTo>
                <a:lnTo>
                  <a:pt x="71226" y="30918"/>
                </a:lnTo>
                <a:lnTo>
                  <a:pt x="75420" y="19266"/>
                </a:lnTo>
                <a:lnTo>
                  <a:pt x="75690" y="1889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579" y="7343771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473" y="60355"/>
                </a:moveTo>
                <a:lnTo>
                  <a:pt x="0" y="63496"/>
                </a:lnTo>
                <a:lnTo>
                  <a:pt x="835" y="69089"/>
                </a:lnTo>
                <a:lnTo>
                  <a:pt x="7181" y="78600"/>
                </a:lnTo>
                <a:lnTo>
                  <a:pt x="20094" y="88506"/>
                </a:lnTo>
                <a:lnTo>
                  <a:pt x="32509" y="91043"/>
                </a:lnTo>
                <a:lnTo>
                  <a:pt x="48472" y="92062"/>
                </a:lnTo>
                <a:lnTo>
                  <a:pt x="61902" y="89983"/>
                </a:lnTo>
                <a:lnTo>
                  <a:pt x="73020" y="85724"/>
                </a:lnTo>
                <a:lnTo>
                  <a:pt x="85724" y="79379"/>
                </a:lnTo>
                <a:lnTo>
                  <a:pt x="88891" y="76199"/>
                </a:lnTo>
                <a:lnTo>
                  <a:pt x="90484" y="73021"/>
                </a:lnTo>
                <a:lnTo>
                  <a:pt x="41266" y="73021"/>
                </a:lnTo>
                <a:lnTo>
                  <a:pt x="38099" y="69854"/>
                </a:lnTo>
                <a:lnTo>
                  <a:pt x="34920" y="69854"/>
                </a:lnTo>
                <a:lnTo>
                  <a:pt x="34920" y="66674"/>
                </a:lnTo>
                <a:lnTo>
                  <a:pt x="31473" y="60355"/>
                </a:lnTo>
                <a:close/>
              </a:path>
              <a:path w="92075" h="92075">
                <a:moveTo>
                  <a:pt x="69841" y="0"/>
                </a:moveTo>
                <a:lnTo>
                  <a:pt x="28574" y="0"/>
                </a:lnTo>
                <a:lnTo>
                  <a:pt x="22216" y="3179"/>
                </a:lnTo>
                <a:lnTo>
                  <a:pt x="15870" y="3179"/>
                </a:lnTo>
                <a:lnTo>
                  <a:pt x="3166" y="15871"/>
                </a:lnTo>
                <a:lnTo>
                  <a:pt x="3166" y="38099"/>
                </a:lnTo>
                <a:lnTo>
                  <a:pt x="9524" y="44446"/>
                </a:lnTo>
                <a:lnTo>
                  <a:pt x="15870" y="47624"/>
                </a:lnTo>
                <a:lnTo>
                  <a:pt x="19122" y="50804"/>
                </a:lnTo>
                <a:lnTo>
                  <a:pt x="28270" y="52405"/>
                </a:lnTo>
                <a:lnTo>
                  <a:pt x="44445" y="53971"/>
                </a:lnTo>
                <a:lnTo>
                  <a:pt x="50791" y="57149"/>
                </a:lnTo>
                <a:lnTo>
                  <a:pt x="57149" y="57149"/>
                </a:lnTo>
                <a:lnTo>
                  <a:pt x="60316" y="60329"/>
                </a:lnTo>
                <a:lnTo>
                  <a:pt x="60316" y="69854"/>
                </a:lnTo>
                <a:lnTo>
                  <a:pt x="57149" y="73021"/>
                </a:lnTo>
                <a:lnTo>
                  <a:pt x="90484" y="73021"/>
                </a:lnTo>
                <a:lnTo>
                  <a:pt x="92070" y="69854"/>
                </a:lnTo>
                <a:lnTo>
                  <a:pt x="92070" y="50804"/>
                </a:lnTo>
                <a:lnTo>
                  <a:pt x="88891" y="47624"/>
                </a:lnTo>
                <a:lnTo>
                  <a:pt x="85724" y="41279"/>
                </a:lnTo>
                <a:lnTo>
                  <a:pt x="82545" y="38099"/>
                </a:lnTo>
                <a:lnTo>
                  <a:pt x="75625" y="37812"/>
                </a:lnTo>
                <a:lnTo>
                  <a:pt x="65514" y="33628"/>
                </a:lnTo>
                <a:lnTo>
                  <a:pt x="50791" y="31754"/>
                </a:lnTo>
                <a:lnTo>
                  <a:pt x="44445" y="31754"/>
                </a:lnTo>
                <a:lnTo>
                  <a:pt x="38099" y="28574"/>
                </a:lnTo>
                <a:lnTo>
                  <a:pt x="34920" y="28574"/>
                </a:lnTo>
                <a:lnTo>
                  <a:pt x="31741" y="25396"/>
                </a:lnTo>
                <a:lnTo>
                  <a:pt x="31741" y="22229"/>
                </a:lnTo>
                <a:lnTo>
                  <a:pt x="34920" y="19049"/>
                </a:lnTo>
                <a:lnTo>
                  <a:pt x="38099" y="19049"/>
                </a:lnTo>
                <a:lnTo>
                  <a:pt x="41266" y="15871"/>
                </a:lnTo>
                <a:lnTo>
                  <a:pt x="88891" y="15871"/>
                </a:lnTo>
                <a:lnTo>
                  <a:pt x="79366" y="6346"/>
                </a:lnTo>
                <a:lnTo>
                  <a:pt x="73020" y="3179"/>
                </a:lnTo>
                <a:lnTo>
                  <a:pt x="69841" y="0"/>
                </a:lnTo>
                <a:close/>
              </a:path>
              <a:path w="92075" h="92075">
                <a:moveTo>
                  <a:pt x="88891" y="15871"/>
                </a:moveTo>
                <a:lnTo>
                  <a:pt x="47624" y="15871"/>
                </a:lnTo>
                <a:lnTo>
                  <a:pt x="50791" y="19049"/>
                </a:lnTo>
                <a:lnTo>
                  <a:pt x="53970" y="19049"/>
                </a:lnTo>
                <a:lnTo>
                  <a:pt x="53970" y="22229"/>
                </a:lnTo>
                <a:lnTo>
                  <a:pt x="57149" y="22229"/>
                </a:lnTo>
                <a:lnTo>
                  <a:pt x="57418" y="25369"/>
                </a:lnTo>
                <a:lnTo>
                  <a:pt x="88891" y="22229"/>
                </a:lnTo>
                <a:lnTo>
                  <a:pt x="88891" y="1587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0602" y="7458071"/>
            <a:ext cx="379730" cy="50800"/>
          </a:xfrm>
          <a:custGeom>
            <a:avLst/>
            <a:gdLst/>
            <a:ahLst/>
            <a:cxnLst/>
            <a:rect l="l" t="t" r="r" b="b"/>
            <a:pathLst>
              <a:path w="379730" h="50800">
                <a:moveTo>
                  <a:pt x="1322" y="0"/>
                </a:moveTo>
                <a:lnTo>
                  <a:pt x="0" y="5345"/>
                </a:lnTo>
                <a:lnTo>
                  <a:pt x="10991" y="11393"/>
                </a:lnTo>
                <a:lnTo>
                  <a:pt x="23551" y="15871"/>
                </a:lnTo>
                <a:lnTo>
                  <a:pt x="32599" y="19630"/>
                </a:lnTo>
                <a:lnTo>
                  <a:pt x="75580" y="34329"/>
                </a:lnTo>
                <a:lnTo>
                  <a:pt x="125181" y="45201"/>
                </a:lnTo>
                <a:lnTo>
                  <a:pt x="166891" y="49740"/>
                </a:lnTo>
                <a:lnTo>
                  <a:pt x="196907" y="50615"/>
                </a:lnTo>
                <a:lnTo>
                  <a:pt x="209809" y="49953"/>
                </a:lnTo>
                <a:lnTo>
                  <a:pt x="247945" y="45319"/>
                </a:lnTo>
                <a:lnTo>
                  <a:pt x="282012" y="37959"/>
                </a:lnTo>
                <a:lnTo>
                  <a:pt x="173098" y="37959"/>
                </a:lnTo>
                <a:lnTo>
                  <a:pt x="158027" y="37407"/>
                </a:lnTo>
                <a:lnTo>
                  <a:pt x="114813" y="33406"/>
                </a:lnTo>
                <a:lnTo>
                  <a:pt x="75214" y="26257"/>
                </a:lnTo>
                <a:lnTo>
                  <a:pt x="29407" y="12648"/>
                </a:lnTo>
                <a:lnTo>
                  <a:pt x="10028" y="4413"/>
                </a:lnTo>
                <a:lnTo>
                  <a:pt x="1322" y="0"/>
                </a:lnTo>
                <a:close/>
              </a:path>
              <a:path w="379730" h="50800">
                <a:moveTo>
                  <a:pt x="379143" y="0"/>
                </a:moveTo>
                <a:lnTo>
                  <a:pt x="362529" y="2210"/>
                </a:lnTo>
                <a:lnTo>
                  <a:pt x="354444" y="6337"/>
                </a:lnTo>
                <a:lnTo>
                  <a:pt x="345664" y="10282"/>
                </a:lnTo>
                <a:lnTo>
                  <a:pt x="303802" y="23932"/>
                </a:lnTo>
                <a:lnTo>
                  <a:pt x="265627" y="31500"/>
                </a:lnTo>
                <a:lnTo>
                  <a:pt x="221962" y="36316"/>
                </a:lnTo>
                <a:lnTo>
                  <a:pt x="173098" y="37959"/>
                </a:lnTo>
                <a:lnTo>
                  <a:pt x="282012" y="37959"/>
                </a:lnTo>
                <a:lnTo>
                  <a:pt x="321769" y="26013"/>
                </a:lnTo>
                <a:lnTo>
                  <a:pt x="357530" y="12470"/>
                </a:lnTo>
                <a:lnTo>
                  <a:pt x="368772" y="6670"/>
                </a:lnTo>
                <a:lnTo>
                  <a:pt x="379143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85775" y="1065205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9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180405" y="367456"/>
            <a:ext cx="2033564" cy="704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700" y="429420"/>
            <a:ext cx="9639299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4B7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570" y="2352561"/>
            <a:ext cx="9353558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F5F5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521034" y="7338093"/>
            <a:ext cx="295020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505" y="6645279"/>
            <a:ext cx="30003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5" dirty="0">
                <a:solidFill>
                  <a:srgbClr val="194B7E"/>
                </a:solidFill>
                <a:latin typeface="Times New Roman"/>
                <a:cs typeface="Times New Roman"/>
              </a:rPr>
              <a:t>www</a:t>
            </a:r>
            <a:r>
              <a:rPr sz="3200" b="1" i="1" spc="-305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.</a:t>
            </a:r>
            <a:r>
              <a:rPr sz="3200" b="1" i="1" spc="-400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y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n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te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gr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i</a:t>
            </a:r>
            <a:r>
              <a:rPr sz="3200" b="1" i="1" spc="-235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.de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4857" y="1449779"/>
            <a:ext cx="636270" cy="829310"/>
          </a:xfrm>
          <a:custGeom>
            <a:avLst/>
            <a:gdLst/>
            <a:ahLst/>
            <a:cxnLst/>
            <a:rect l="l" t="t" r="r" b="b"/>
            <a:pathLst>
              <a:path w="636270" h="829310">
                <a:moveTo>
                  <a:pt x="378200" y="826007"/>
                </a:moveTo>
                <a:lnTo>
                  <a:pt x="241629" y="826007"/>
                </a:lnTo>
                <a:lnTo>
                  <a:pt x="256983" y="829055"/>
                </a:lnTo>
                <a:lnTo>
                  <a:pt x="365169" y="829055"/>
                </a:lnTo>
                <a:lnTo>
                  <a:pt x="378200" y="826007"/>
                </a:lnTo>
                <a:close/>
              </a:path>
              <a:path w="636270" h="829310">
                <a:moveTo>
                  <a:pt x="15758" y="609599"/>
                </a:moveTo>
                <a:lnTo>
                  <a:pt x="14448" y="621791"/>
                </a:lnTo>
                <a:lnTo>
                  <a:pt x="12707" y="633983"/>
                </a:lnTo>
                <a:lnTo>
                  <a:pt x="13116" y="649223"/>
                </a:lnTo>
                <a:lnTo>
                  <a:pt x="19599" y="688847"/>
                </a:lnTo>
                <a:lnTo>
                  <a:pt x="33957" y="725423"/>
                </a:lnTo>
                <a:lnTo>
                  <a:pt x="40491" y="734567"/>
                </a:lnTo>
                <a:lnTo>
                  <a:pt x="47898" y="746759"/>
                </a:lnTo>
                <a:lnTo>
                  <a:pt x="75358" y="774191"/>
                </a:lnTo>
                <a:lnTo>
                  <a:pt x="90918" y="783335"/>
                </a:lnTo>
                <a:lnTo>
                  <a:pt x="99428" y="789431"/>
                </a:lnTo>
                <a:lnTo>
                  <a:pt x="108432" y="795527"/>
                </a:lnTo>
                <a:lnTo>
                  <a:pt x="117936" y="798575"/>
                </a:lnTo>
                <a:lnTo>
                  <a:pt x="127945" y="801623"/>
                </a:lnTo>
                <a:lnTo>
                  <a:pt x="138463" y="807719"/>
                </a:lnTo>
                <a:lnTo>
                  <a:pt x="149498" y="810767"/>
                </a:lnTo>
                <a:lnTo>
                  <a:pt x="161053" y="813815"/>
                </a:lnTo>
                <a:lnTo>
                  <a:pt x="173135" y="816863"/>
                </a:lnTo>
                <a:lnTo>
                  <a:pt x="198899" y="822959"/>
                </a:lnTo>
                <a:lnTo>
                  <a:pt x="212593" y="822959"/>
                </a:lnTo>
                <a:lnTo>
                  <a:pt x="226834" y="826007"/>
                </a:lnTo>
                <a:lnTo>
                  <a:pt x="402699" y="826007"/>
                </a:lnTo>
                <a:lnTo>
                  <a:pt x="425511" y="819911"/>
                </a:lnTo>
                <a:lnTo>
                  <a:pt x="436433" y="819911"/>
                </a:lnTo>
                <a:lnTo>
                  <a:pt x="447112" y="816863"/>
                </a:lnTo>
                <a:lnTo>
                  <a:pt x="462014" y="813815"/>
                </a:lnTo>
                <a:lnTo>
                  <a:pt x="475916" y="810767"/>
                </a:lnTo>
                <a:lnTo>
                  <a:pt x="488913" y="804671"/>
                </a:lnTo>
                <a:lnTo>
                  <a:pt x="501101" y="801623"/>
                </a:lnTo>
                <a:lnTo>
                  <a:pt x="512576" y="795527"/>
                </a:lnTo>
                <a:lnTo>
                  <a:pt x="553250" y="774191"/>
                </a:lnTo>
                <a:lnTo>
                  <a:pt x="587114" y="737615"/>
                </a:lnTo>
                <a:lnTo>
                  <a:pt x="607463" y="704087"/>
                </a:lnTo>
                <a:lnTo>
                  <a:pt x="613517" y="691895"/>
                </a:lnTo>
                <a:lnTo>
                  <a:pt x="307961" y="691895"/>
                </a:lnTo>
                <a:lnTo>
                  <a:pt x="294166" y="688847"/>
                </a:lnTo>
                <a:lnTo>
                  <a:pt x="281669" y="685799"/>
                </a:lnTo>
                <a:lnTo>
                  <a:pt x="270461" y="679703"/>
                </a:lnTo>
                <a:lnTo>
                  <a:pt x="260534" y="676655"/>
                </a:lnTo>
                <a:lnTo>
                  <a:pt x="250136" y="667511"/>
                </a:lnTo>
                <a:lnTo>
                  <a:pt x="242466" y="658367"/>
                </a:lnTo>
                <a:lnTo>
                  <a:pt x="236670" y="646175"/>
                </a:lnTo>
                <a:lnTo>
                  <a:pt x="231894" y="633983"/>
                </a:lnTo>
                <a:lnTo>
                  <a:pt x="15758" y="609599"/>
                </a:lnTo>
                <a:close/>
              </a:path>
              <a:path w="636270" h="829310">
                <a:moveTo>
                  <a:pt x="636240" y="493775"/>
                </a:moveTo>
                <a:lnTo>
                  <a:pt x="410937" y="493775"/>
                </a:lnTo>
                <a:lnTo>
                  <a:pt x="414619" y="573023"/>
                </a:lnTo>
                <a:lnTo>
                  <a:pt x="414122" y="591311"/>
                </a:lnTo>
                <a:lnTo>
                  <a:pt x="407026" y="630935"/>
                </a:lnTo>
                <a:lnTo>
                  <a:pt x="383299" y="670559"/>
                </a:lnTo>
                <a:lnTo>
                  <a:pt x="337765" y="688847"/>
                </a:lnTo>
                <a:lnTo>
                  <a:pt x="323065" y="691895"/>
                </a:lnTo>
                <a:lnTo>
                  <a:pt x="613517" y="691895"/>
                </a:lnTo>
                <a:lnTo>
                  <a:pt x="627239" y="655319"/>
                </a:lnTo>
                <a:lnTo>
                  <a:pt x="635607" y="606551"/>
                </a:lnTo>
                <a:lnTo>
                  <a:pt x="636213" y="573023"/>
                </a:lnTo>
                <a:lnTo>
                  <a:pt x="636240" y="493775"/>
                </a:lnTo>
                <a:close/>
              </a:path>
              <a:path w="636270" h="829310">
                <a:moveTo>
                  <a:pt x="270445" y="566927"/>
                </a:moveTo>
                <a:lnTo>
                  <a:pt x="203522" y="566927"/>
                </a:lnTo>
                <a:lnTo>
                  <a:pt x="216311" y="569975"/>
                </a:lnTo>
                <a:lnTo>
                  <a:pt x="257232" y="569975"/>
                </a:lnTo>
                <a:lnTo>
                  <a:pt x="270445" y="566927"/>
                </a:lnTo>
                <a:close/>
              </a:path>
              <a:path w="636270" h="829310">
                <a:moveTo>
                  <a:pt x="284965" y="3047"/>
                </a:moveTo>
                <a:lnTo>
                  <a:pt x="187261" y="3047"/>
                </a:lnTo>
                <a:lnTo>
                  <a:pt x="174369" y="6095"/>
                </a:lnTo>
                <a:lnTo>
                  <a:pt x="162123" y="9143"/>
                </a:lnTo>
                <a:lnTo>
                  <a:pt x="150490" y="12191"/>
                </a:lnTo>
                <a:lnTo>
                  <a:pt x="139436" y="18287"/>
                </a:lnTo>
                <a:lnTo>
                  <a:pt x="128928" y="21335"/>
                </a:lnTo>
                <a:lnTo>
                  <a:pt x="118932" y="27431"/>
                </a:lnTo>
                <a:lnTo>
                  <a:pt x="109415" y="33527"/>
                </a:lnTo>
                <a:lnTo>
                  <a:pt x="97210" y="42671"/>
                </a:lnTo>
                <a:lnTo>
                  <a:pt x="86734" y="48767"/>
                </a:lnTo>
                <a:lnTo>
                  <a:pt x="53235" y="85343"/>
                </a:lnTo>
                <a:lnTo>
                  <a:pt x="33683" y="115823"/>
                </a:lnTo>
                <a:lnTo>
                  <a:pt x="28253" y="124967"/>
                </a:lnTo>
                <a:lnTo>
                  <a:pt x="15041" y="161543"/>
                </a:lnTo>
                <a:lnTo>
                  <a:pt x="4103" y="210311"/>
                </a:lnTo>
                <a:lnTo>
                  <a:pt x="441" y="252983"/>
                </a:lnTo>
                <a:lnTo>
                  <a:pt x="0" y="286511"/>
                </a:lnTo>
                <a:lnTo>
                  <a:pt x="109" y="298703"/>
                </a:lnTo>
                <a:lnTo>
                  <a:pt x="4436" y="347471"/>
                </a:lnTo>
                <a:lnTo>
                  <a:pt x="12544" y="387095"/>
                </a:lnTo>
                <a:lnTo>
                  <a:pt x="15592" y="396239"/>
                </a:lnTo>
                <a:lnTo>
                  <a:pt x="18711" y="408431"/>
                </a:lnTo>
                <a:lnTo>
                  <a:pt x="24091" y="420623"/>
                </a:lnTo>
                <a:lnTo>
                  <a:pt x="29549" y="432815"/>
                </a:lnTo>
                <a:lnTo>
                  <a:pt x="35214" y="441959"/>
                </a:lnTo>
                <a:lnTo>
                  <a:pt x="41215" y="454151"/>
                </a:lnTo>
                <a:lnTo>
                  <a:pt x="47681" y="463295"/>
                </a:lnTo>
                <a:lnTo>
                  <a:pt x="55393" y="478535"/>
                </a:lnTo>
                <a:lnTo>
                  <a:pt x="63469" y="487679"/>
                </a:lnTo>
                <a:lnTo>
                  <a:pt x="71907" y="499871"/>
                </a:lnTo>
                <a:lnTo>
                  <a:pt x="80703" y="505967"/>
                </a:lnTo>
                <a:lnTo>
                  <a:pt x="89852" y="515111"/>
                </a:lnTo>
                <a:lnTo>
                  <a:pt x="143262" y="548639"/>
                </a:lnTo>
                <a:lnTo>
                  <a:pt x="191010" y="566927"/>
                </a:lnTo>
                <a:lnTo>
                  <a:pt x="283234" y="566927"/>
                </a:lnTo>
                <a:lnTo>
                  <a:pt x="307670" y="560831"/>
                </a:lnTo>
                <a:lnTo>
                  <a:pt x="319383" y="557783"/>
                </a:lnTo>
                <a:lnTo>
                  <a:pt x="330804" y="551687"/>
                </a:lnTo>
                <a:lnTo>
                  <a:pt x="341965" y="548639"/>
                </a:lnTo>
                <a:lnTo>
                  <a:pt x="353114" y="542543"/>
                </a:lnTo>
                <a:lnTo>
                  <a:pt x="363680" y="533399"/>
                </a:lnTo>
                <a:lnTo>
                  <a:pt x="373752" y="527303"/>
                </a:lnTo>
                <a:lnTo>
                  <a:pt x="383423" y="518159"/>
                </a:lnTo>
                <a:lnTo>
                  <a:pt x="392784" y="512063"/>
                </a:lnTo>
                <a:lnTo>
                  <a:pt x="401924" y="502919"/>
                </a:lnTo>
                <a:lnTo>
                  <a:pt x="410937" y="493775"/>
                </a:lnTo>
                <a:lnTo>
                  <a:pt x="636240" y="493775"/>
                </a:lnTo>
                <a:lnTo>
                  <a:pt x="636240" y="417575"/>
                </a:lnTo>
                <a:lnTo>
                  <a:pt x="302849" y="417575"/>
                </a:lnTo>
                <a:lnTo>
                  <a:pt x="289895" y="414527"/>
                </a:lnTo>
                <a:lnTo>
                  <a:pt x="277872" y="411479"/>
                </a:lnTo>
                <a:lnTo>
                  <a:pt x="266680" y="405383"/>
                </a:lnTo>
                <a:lnTo>
                  <a:pt x="256219" y="399287"/>
                </a:lnTo>
                <a:lnTo>
                  <a:pt x="247156" y="387095"/>
                </a:lnTo>
                <a:lnTo>
                  <a:pt x="239509" y="377951"/>
                </a:lnTo>
                <a:lnTo>
                  <a:pt x="224198" y="341375"/>
                </a:lnTo>
                <a:lnTo>
                  <a:pt x="218539" y="304799"/>
                </a:lnTo>
                <a:lnTo>
                  <a:pt x="218835" y="286511"/>
                </a:lnTo>
                <a:lnTo>
                  <a:pt x="223780" y="240791"/>
                </a:lnTo>
                <a:lnTo>
                  <a:pt x="238784" y="201167"/>
                </a:lnTo>
                <a:lnTo>
                  <a:pt x="271027" y="170687"/>
                </a:lnTo>
                <a:lnTo>
                  <a:pt x="305663" y="161543"/>
                </a:lnTo>
                <a:lnTo>
                  <a:pt x="636240" y="161543"/>
                </a:lnTo>
                <a:lnTo>
                  <a:pt x="636240" y="97535"/>
                </a:lnTo>
                <a:lnTo>
                  <a:pt x="430469" y="97535"/>
                </a:lnTo>
                <a:lnTo>
                  <a:pt x="421738" y="85343"/>
                </a:lnTo>
                <a:lnTo>
                  <a:pt x="412791" y="76199"/>
                </a:lnTo>
                <a:lnTo>
                  <a:pt x="384925" y="48767"/>
                </a:lnTo>
                <a:lnTo>
                  <a:pt x="344151" y="21335"/>
                </a:lnTo>
                <a:lnTo>
                  <a:pt x="332382" y="18287"/>
                </a:lnTo>
                <a:lnTo>
                  <a:pt x="320689" y="12191"/>
                </a:lnTo>
                <a:lnTo>
                  <a:pt x="284965" y="3047"/>
                </a:lnTo>
                <a:close/>
              </a:path>
              <a:path w="636270" h="829310">
                <a:moveTo>
                  <a:pt x="636240" y="161543"/>
                </a:moveTo>
                <a:lnTo>
                  <a:pt x="320690" y="161543"/>
                </a:lnTo>
                <a:lnTo>
                  <a:pt x="334435" y="164591"/>
                </a:lnTo>
                <a:lnTo>
                  <a:pt x="346982" y="167639"/>
                </a:lnTo>
                <a:lnTo>
                  <a:pt x="386909" y="198119"/>
                </a:lnTo>
                <a:lnTo>
                  <a:pt x="394237" y="210311"/>
                </a:lnTo>
                <a:lnTo>
                  <a:pt x="400310" y="219455"/>
                </a:lnTo>
                <a:lnTo>
                  <a:pt x="411750" y="256031"/>
                </a:lnTo>
                <a:lnTo>
                  <a:pt x="414464" y="283463"/>
                </a:lnTo>
                <a:lnTo>
                  <a:pt x="414119" y="301751"/>
                </a:lnTo>
                <a:lnTo>
                  <a:pt x="408292" y="344423"/>
                </a:lnTo>
                <a:lnTo>
                  <a:pt x="389377" y="384047"/>
                </a:lnTo>
                <a:lnTo>
                  <a:pt x="354999" y="411479"/>
                </a:lnTo>
                <a:lnTo>
                  <a:pt x="330481" y="417575"/>
                </a:lnTo>
                <a:lnTo>
                  <a:pt x="636240" y="417575"/>
                </a:lnTo>
                <a:lnTo>
                  <a:pt x="636240" y="161543"/>
                </a:lnTo>
                <a:close/>
              </a:path>
              <a:path w="636270" h="829310">
                <a:moveTo>
                  <a:pt x="636240" y="12191"/>
                </a:moveTo>
                <a:lnTo>
                  <a:pt x="430470" y="12191"/>
                </a:lnTo>
                <a:lnTo>
                  <a:pt x="430469" y="97535"/>
                </a:lnTo>
                <a:lnTo>
                  <a:pt x="636240" y="97535"/>
                </a:lnTo>
                <a:lnTo>
                  <a:pt x="636240" y="12191"/>
                </a:lnTo>
                <a:close/>
              </a:path>
              <a:path w="636270" h="829310">
                <a:moveTo>
                  <a:pt x="259513" y="0"/>
                </a:moveTo>
                <a:lnTo>
                  <a:pt x="215119" y="0"/>
                </a:lnTo>
                <a:lnTo>
                  <a:pt x="200833" y="3047"/>
                </a:lnTo>
                <a:lnTo>
                  <a:pt x="272476" y="3047"/>
                </a:lnTo>
                <a:lnTo>
                  <a:pt x="25951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455" y="1448323"/>
            <a:ext cx="452120" cy="596900"/>
          </a:xfrm>
          <a:custGeom>
            <a:avLst/>
            <a:gdLst/>
            <a:ahLst/>
            <a:cxnLst/>
            <a:rect l="l" t="t" r="r" b="b"/>
            <a:pathLst>
              <a:path w="452120" h="596900">
                <a:moveTo>
                  <a:pt x="208905" y="12359"/>
                </a:moveTo>
                <a:lnTo>
                  <a:pt x="0" y="12359"/>
                </a:lnTo>
                <a:lnTo>
                  <a:pt x="13" y="596355"/>
                </a:lnTo>
                <a:lnTo>
                  <a:pt x="224759" y="596355"/>
                </a:lnTo>
                <a:lnTo>
                  <a:pt x="224787" y="392154"/>
                </a:lnTo>
                <a:lnTo>
                  <a:pt x="225079" y="374903"/>
                </a:lnTo>
                <a:lnTo>
                  <a:pt x="227831" y="327436"/>
                </a:lnTo>
                <a:lnTo>
                  <a:pt x="233337" y="286327"/>
                </a:lnTo>
                <a:lnTo>
                  <a:pt x="244818" y="241255"/>
                </a:lnTo>
                <a:lnTo>
                  <a:pt x="269242" y="196101"/>
                </a:lnTo>
                <a:lnTo>
                  <a:pt x="313811" y="172058"/>
                </a:lnTo>
                <a:lnTo>
                  <a:pt x="327953" y="171067"/>
                </a:lnTo>
                <a:lnTo>
                  <a:pt x="396615" y="171067"/>
                </a:lnTo>
                <a:lnTo>
                  <a:pt x="420874" y="107550"/>
                </a:lnTo>
                <a:lnTo>
                  <a:pt x="208909" y="107550"/>
                </a:lnTo>
                <a:lnTo>
                  <a:pt x="208905" y="12359"/>
                </a:lnTo>
                <a:close/>
              </a:path>
              <a:path w="452120" h="596900">
                <a:moveTo>
                  <a:pt x="396615" y="171067"/>
                </a:moveTo>
                <a:lnTo>
                  <a:pt x="327953" y="171067"/>
                </a:lnTo>
                <a:lnTo>
                  <a:pt x="338030" y="172062"/>
                </a:lnTo>
                <a:lnTo>
                  <a:pt x="349339" y="174462"/>
                </a:lnTo>
                <a:lnTo>
                  <a:pt x="361752" y="178265"/>
                </a:lnTo>
                <a:lnTo>
                  <a:pt x="375135" y="183466"/>
                </a:lnTo>
                <a:lnTo>
                  <a:pt x="389360" y="190063"/>
                </a:lnTo>
                <a:lnTo>
                  <a:pt x="396615" y="171067"/>
                </a:lnTo>
                <a:close/>
              </a:path>
              <a:path w="452120" h="596900">
                <a:moveTo>
                  <a:pt x="341003" y="0"/>
                </a:moveTo>
                <a:lnTo>
                  <a:pt x="303398" y="7786"/>
                </a:lnTo>
                <a:lnTo>
                  <a:pt x="261454" y="30804"/>
                </a:lnTo>
                <a:lnTo>
                  <a:pt x="231755" y="68173"/>
                </a:lnTo>
                <a:lnTo>
                  <a:pt x="208909" y="107550"/>
                </a:lnTo>
                <a:lnTo>
                  <a:pt x="420874" y="107550"/>
                </a:lnTo>
                <a:lnTo>
                  <a:pt x="451556" y="27217"/>
                </a:lnTo>
                <a:lnTo>
                  <a:pt x="439705" y="21207"/>
                </a:lnTo>
                <a:lnTo>
                  <a:pt x="403776" y="7844"/>
                </a:lnTo>
                <a:lnTo>
                  <a:pt x="353974" y="213"/>
                </a:lnTo>
                <a:lnTo>
                  <a:pt x="34100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771" y="1242232"/>
            <a:ext cx="221615" cy="149225"/>
          </a:xfrm>
          <a:custGeom>
            <a:avLst/>
            <a:gdLst/>
            <a:ahLst/>
            <a:cxnLst/>
            <a:rect l="l" t="t" r="r" b="b"/>
            <a:pathLst>
              <a:path w="221614" h="149225">
                <a:moveTo>
                  <a:pt x="221589" y="0"/>
                </a:moveTo>
                <a:lnTo>
                  <a:pt x="0" y="0"/>
                </a:lnTo>
                <a:lnTo>
                  <a:pt x="0" y="148772"/>
                </a:lnTo>
                <a:lnTo>
                  <a:pt x="221589" y="148772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4771" y="1460652"/>
            <a:ext cx="221615" cy="584200"/>
          </a:xfrm>
          <a:custGeom>
            <a:avLst/>
            <a:gdLst/>
            <a:ahLst/>
            <a:cxnLst/>
            <a:rect l="l" t="t" r="r" b="b"/>
            <a:pathLst>
              <a:path w="221614" h="584200">
                <a:moveTo>
                  <a:pt x="221589" y="0"/>
                </a:moveTo>
                <a:lnTo>
                  <a:pt x="0" y="0"/>
                </a:lnTo>
                <a:lnTo>
                  <a:pt x="0" y="584027"/>
                </a:lnTo>
                <a:lnTo>
                  <a:pt x="221589" y="584027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0846" y="1448010"/>
            <a:ext cx="615950" cy="609600"/>
          </a:xfrm>
          <a:custGeom>
            <a:avLst/>
            <a:gdLst/>
            <a:ahLst/>
            <a:cxnLst/>
            <a:rect l="l" t="t" r="r" b="b"/>
            <a:pathLst>
              <a:path w="615950" h="609600">
                <a:moveTo>
                  <a:pt x="218966" y="412539"/>
                </a:moveTo>
                <a:lnTo>
                  <a:pt x="0" y="434759"/>
                </a:lnTo>
                <a:lnTo>
                  <a:pt x="1549" y="441000"/>
                </a:lnTo>
                <a:lnTo>
                  <a:pt x="5203" y="453601"/>
                </a:lnTo>
                <a:lnTo>
                  <a:pt x="19938" y="489143"/>
                </a:lnTo>
                <a:lnTo>
                  <a:pt x="48673" y="531078"/>
                </a:lnTo>
                <a:lnTo>
                  <a:pt x="77308" y="558266"/>
                </a:lnTo>
                <a:lnTo>
                  <a:pt x="111807" y="578618"/>
                </a:lnTo>
                <a:lnTo>
                  <a:pt x="150905" y="591797"/>
                </a:lnTo>
                <a:lnTo>
                  <a:pt x="199428" y="601402"/>
                </a:lnTo>
                <a:lnTo>
                  <a:pt x="242430" y="606157"/>
                </a:lnTo>
                <a:lnTo>
                  <a:pt x="291431" y="608735"/>
                </a:lnTo>
                <a:lnTo>
                  <a:pt x="327577" y="609208"/>
                </a:lnTo>
                <a:lnTo>
                  <a:pt x="341778" y="608835"/>
                </a:lnTo>
                <a:lnTo>
                  <a:pt x="382490" y="606059"/>
                </a:lnTo>
                <a:lnTo>
                  <a:pt x="420583" y="600632"/>
                </a:lnTo>
                <a:lnTo>
                  <a:pt x="467776" y="588910"/>
                </a:lnTo>
                <a:lnTo>
                  <a:pt x="512846" y="570101"/>
                </a:lnTo>
                <a:lnTo>
                  <a:pt x="545329" y="548418"/>
                </a:lnTo>
                <a:lnTo>
                  <a:pt x="580517" y="513268"/>
                </a:lnTo>
                <a:lnTo>
                  <a:pt x="597377" y="485375"/>
                </a:lnTo>
                <a:lnTo>
                  <a:pt x="313490" y="485375"/>
                </a:lnTo>
                <a:lnTo>
                  <a:pt x="300277" y="484453"/>
                </a:lnTo>
                <a:lnTo>
                  <a:pt x="253525" y="467365"/>
                </a:lnTo>
                <a:lnTo>
                  <a:pt x="224581" y="427405"/>
                </a:lnTo>
                <a:lnTo>
                  <a:pt x="218966" y="412539"/>
                </a:lnTo>
                <a:close/>
              </a:path>
              <a:path w="615950" h="609600">
                <a:moveTo>
                  <a:pt x="296280" y="0"/>
                </a:moveTo>
                <a:lnTo>
                  <a:pt x="253108" y="1584"/>
                </a:lnTo>
                <a:lnTo>
                  <a:pt x="213595" y="5726"/>
                </a:lnTo>
                <a:lnTo>
                  <a:pt x="167173" y="15780"/>
                </a:lnTo>
                <a:lnTo>
                  <a:pt x="146866" y="22960"/>
                </a:lnTo>
                <a:lnTo>
                  <a:pt x="134731" y="27438"/>
                </a:lnTo>
                <a:lnTo>
                  <a:pt x="90543" y="51337"/>
                </a:lnTo>
                <a:lnTo>
                  <a:pt x="61745" y="77471"/>
                </a:lnTo>
                <a:lnTo>
                  <a:pt x="40515" y="109189"/>
                </a:lnTo>
                <a:lnTo>
                  <a:pt x="27024" y="157667"/>
                </a:lnTo>
                <a:lnTo>
                  <a:pt x="25470" y="186408"/>
                </a:lnTo>
                <a:lnTo>
                  <a:pt x="26254" y="198583"/>
                </a:lnTo>
                <a:lnTo>
                  <a:pt x="38691" y="246221"/>
                </a:lnTo>
                <a:lnTo>
                  <a:pt x="59280" y="282677"/>
                </a:lnTo>
                <a:lnTo>
                  <a:pt x="87800" y="310318"/>
                </a:lnTo>
                <a:lnTo>
                  <a:pt x="138569" y="336394"/>
                </a:lnTo>
                <a:lnTo>
                  <a:pt x="185464" y="350032"/>
                </a:lnTo>
                <a:lnTo>
                  <a:pt x="223453" y="358571"/>
                </a:lnTo>
                <a:lnTo>
                  <a:pt x="269772" y="367561"/>
                </a:lnTo>
                <a:lnTo>
                  <a:pt x="305662" y="373877"/>
                </a:lnTo>
                <a:lnTo>
                  <a:pt x="338556" y="380322"/>
                </a:lnTo>
                <a:lnTo>
                  <a:pt x="381449" y="391137"/>
                </a:lnTo>
                <a:lnTo>
                  <a:pt x="410713" y="422892"/>
                </a:lnTo>
                <a:lnTo>
                  <a:pt x="412232" y="437602"/>
                </a:lnTo>
                <a:lnTo>
                  <a:pt x="408916" y="448970"/>
                </a:lnTo>
                <a:lnTo>
                  <a:pt x="371773" y="478277"/>
                </a:lnTo>
                <a:lnTo>
                  <a:pt x="331555" y="484986"/>
                </a:lnTo>
                <a:lnTo>
                  <a:pt x="313490" y="485375"/>
                </a:lnTo>
                <a:lnTo>
                  <a:pt x="597377" y="485375"/>
                </a:lnTo>
                <a:lnTo>
                  <a:pt x="611789" y="443664"/>
                </a:lnTo>
                <a:lnTo>
                  <a:pt x="615695" y="405646"/>
                </a:lnTo>
                <a:lnTo>
                  <a:pt x="615204" y="393812"/>
                </a:lnTo>
                <a:lnTo>
                  <a:pt x="603529" y="346067"/>
                </a:lnTo>
                <a:lnTo>
                  <a:pt x="583337" y="309263"/>
                </a:lnTo>
                <a:lnTo>
                  <a:pt x="549715" y="276501"/>
                </a:lnTo>
                <a:lnTo>
                  <a:pt x="514512" y="255221"/>
                </a:lnTo>
                <a:lnTo>
                  <a:pt x="474719" y="240021"/>
                </a:lnTo>
                <a:lnTo>
                  <a:pt x="430726" y="229878"/>
                </a:lnTo>
                <a:lnTo>
                  <a:pt x="374344" y="220572"/>
                </a:lnTo>
                <a:lnTo>
                  <a:pt x="323183" y="213504"/>
                </a:lnTo>
                <a:lnTo>
                  <a:pt x="307357" y="211078"/>
                </a:lnTo>
                <a:lnTo>
                  <a:pt x="268256" y="203438"/>
                </a:lnTo>
                <a:lnTo>
                  <a:pt x="231166" y="186325"/>
                </a:lnTo>
                <a:lnTo>
                  <a:pt x="222375" y="161068"/>
                </a:lnTo>
                <a:lnTo>
                  <a:pt x="225421" y="149783"/>
                </a:lnTo>
                <a:lnTo>
                  <a:pt x="264648" y="120770"/>
                </a:lnTo>
                <a:lnTo>
                  <a:pt x="295306" y="117401"/>
                </a:lnTo>
                <a:lnTo>
                  <a:pt x="578840" y="117401"/>
                </a:lnTo>
                <a:lnTo>
                  <a:pt x="576788" y="113497"/>
                </a:lnTo>
                <a:lnTo>
                  <a:pt x="548935" y="73392"/>
                </a:lnTo>
                <a:lnTo>
                  <a:pt x="513151" y="42058"/>
                </a:lnTo>
                <a:lnTo>
                  <a:pt x="479134" y="23434"/>
                </a:lnTo>
                <a:lnTo>
                  <a:pt x="433600" y="9846"/>
                </a:lnTo>
                <a:lnTo>
                  <a:pt x="388388" y="3739"/>
                </a:lnTo>
                <a:lnTo>
                  <a:pt x="346312" y="962"/>
                </a:lnTo>
                <a:lnTo>
                  <a:pt x="313894" y="104"/>
                </a:lnTo>
                <a:lnTo>
                  <a:pt x="296280" y="0"/>
                </a:lnTo>
                <a:close/>
              </a:path>
              <a:path w="615950" h="609600">
                <a:moveTo>
                  <a:pt x="578840" y="117401"/>
                </a:moveTo>
                <a:lnTo>
                  <a:pt x="295306" y="117401"/>
                </a:lnTo>
                <a:lnTo>
                  <a:pt x="307722" y="117968"/>
                </a:lnTo>
                <a:lnTo>
                  <a:pt x="319767" y="119761"/>
                </a:lnTo>
                <a:lnTo>
                  <a:pt x="355174" y="134194"/>
                </a:lnTo>
                <a:lnTo>
                  <a:pt x="381759" y="163953"/>
                </a:lnTo>
                <a:lnTo>
                  <a:pt x="387191" y="177690"/>
                </a:lnTo>
                <a:lnTo>
                  <a:pt x="594322" y="149960"/>
                </a:lnTo>
                <a:lnTo>
                  <a:pt x="588628" y="137091"/>
                </a:lnTo>
                <a:lnTo>
                  <a:pt x="582811" y="124955"/>
                </a:lnTo>
                <a:lnTo>
                  <a:pt x="578840" y="117401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5230" y="938347"/>
            <a:ext cx="2794635" cy="1184275"/>
          </a:xfrm>
          <a:custGeom>
            <a:avLst/>
            <a:gdLst/>
            <a:ahLst/>
            <a:cxnLst/>
            <a:rect l="l" t="t" r="r" b="b"/>
            <a:pathLst>
              <a:path w="2794634" h="1184275">
                <a:moveTo>
                  <a:pt x="1955749" y="88757"/>
                </a:moveTo>
                <a:lnTo>
                  <a:pt x="1273079" y="88757"/>
                </a:lnTo>
                <a:lnTo>
                  <a:pt x="1394546" y="90686"/>
                </a:lnTo>
                <a:lnTo>
                  <a:pt x="1513388" y="96386"/>
                </a:lnTo>
                <a:lnTo>
                  <a:pt x="1629216" y="105734"/>
                </a:lnTo>
                <a:lnTo>
                  <a:pt x="1741641" y="118602"/>
                </a:lnTo>
                <a:lnTo>
                  <a:pt x="1850272" y="134864"/>
                </a:lnTo>
                <a:lnTo>
                  <a:pt x="1954719" y="154396"/>
                </a:lnTo>
                <a:lnTo>
                  <a:pt x="2054593" y="177070"/>
                </a:lnTo>
                <a:lnTo>
                  <a:pt x="2149505" y="202760"/>
                </a:lnTo>
                <a:lnTo>
                  <a:pt x="2239063" y="231342"/>
                </a:lnTo>
                <a:lnTo>
                  <a:pt x="2322879" y="262688"/>
                </a:lnTo>
                <a:lnTo>
                  <a:pt x="2400563" y="296672"/>
                </a:lnTo>
                <a:lnTo>
                  <a:pt x="2471724" y="333170"/>
                </a:lnTo>
                <a:lnTo>
                  <a:pt x="2535973" y="372054"/>
                </a:lnTo>
                <a:lnTo>
                  <a:pt x="2592921" y="413199"/>
                </a:lnTo>
                <a:lnTo>
                  <a:pt x="2642176" y="456479"/>
                </a:lnTo>
                <a:lnTo>
                  <a:pt x="2683350" y="501768"/>
                </a:lnTo>
                <a:lnTo>
                  <a:pt x="2716053" y="548939"/>
                </a:lnTo>
                <a:lnTo>
                  <a:pt x="2739895" y="597867"/>
                </a:lnTo>
                <a:lnTo>
                  <a:pt x="2754486" y="648427"/>
                </a:lnTo>
                <a:lnTo>
                  <a:pt x="2759437" y="700491"/>
                </a:lnTo>
                <a:lnTo>
                  <a:pt x="2758232" y="726520"/>
                </a:lnTo>
                <a:lnTo>
                  <a:pt x="2748729" y="777778"/>
                </a:lnTo>
                <a:lnTo>
                  <a:pt x="2730071" y="827828"/>
                </a:lnTo>
                <a:lnTo>
                  <a:pt x="2702618" y="876497"/>
                </a:lnTo>
                <a:lnTo>
                  <a:pt x="2666731" y="923616"/>
                </a:lnTo>
                <a:lnTo>
                  <a:pt x="2622773" y="969013"/>
                </a:lnTo>
                <a:lnTo>
                  <a:pt x="2571104" y="1012519"/>
                </a:lnTo>
                <a:lnTo>
                  <a:pt x="2512086" y="1053961"/>
                </a:lnTo>
                <a:lnTo>
                  <a:pt x="2446080" y="1093169"/>
                </a:lnTo>
                <a:lnTo>
                  <a:pt x="2410569" y="1111882"/>
                </a:lnTo>
                <a:lnTo>
                  <a:pt x="2373447" y="1129972"/>
                </a:lnTo>
                <a:lnTo>
                  <a:pt x="2334759" y="1147419"/>
                </a:lnTo>
                <a:lnTo>
                  <a:pt x="2334759" y="1184063"/>
                </a:lnTo>
                <a:lnTo>
                  <a:pt x="2337929" y="1182288"/>
                </a:lnTo>
                <a:lnTo>
                  <a:pt x="2341099" y="1182288"/>
                </a:lnTo>
                <a:lnTo>
                  <a:pt x="2344269" y="1179118"/>
                </a:lnTo>
                <a:lnTo>
                  <a:pt x="2386574" y="1159793"/>
                </a:lnTo>
                <a:lnTo>
                  <a:pt x="2426951" y="1139869"/>
                </a:lnTo>
                <a:lnTo>
                  <a:pt x="2465375" y="1119366"/>
                </a:lnTo>
                <a:lnTo>
                  <a:pt x="2501819" y="1098301"/>
                </a:lnTo>
                <a:lnTo>
                  <a:pt x="2536256" y="1076695"/>
                </a:lnTo>
                <a:lnTo>
                  <a:pt x="2568662" y="1054566"/>
                </a:lnTo>
                <a:lnTo>
                  <a:pt x="2627271" y="1008816"/>
                </a:lnTo>
                <a:lnTo>
                  <a:pt x="2677438" y="961202"/>
                </a:lnTo>
                <a:lnTo>
                  <a:pt x="2718952" y="911876"/>
                </a:lnTo>
                <a:lnTo>
                  <a:pt x="2751606" y="860990"/>
                </a:lnTo>
                <a:lnTo>
                  <a:pt x="2775188" y="808696"/>
                </a:lnTo>
                <a:lnTo>
                  <a:pt x="2789492" y="755146"/>
                </a:lnTo>
                <a:lnTo>
                  <a:pt x="2794306" y="700491"/>
                </a:lnTo>
                <a:lnTo>
                  <a:pt x="2793098" y="673468"/>
                </a:lnTo>
                <a:lnTo>
                  <a:pt x="2783513" y="619954"/>
                </a:lnTo>
                <a:lnTo>
                  <a:pt x="2764544" y="567322"/>
                </a:lnTo>
                <a:lnTo>
                  <a:pt x="2736400" y="515783"/>
                </a:lnTo>
                <a:lnTo>
                  <a:pt x="2699290" y="465546"/>
                </a:lnTo>
                <a:lnTo>
                  <a:pt x="2653423" y="416819"/>
                </a:lnTo>
                <a:lnTo>
                  <a:pt x="2599009" y="369813"/>
                </a:lnTo>
                <a:lnTo>
                  <a:pt x="2536256" y="324737"/>
                </a:lnTo>
                <a:lnTo>
                  <a:pt x="2501819" y="302988"/>
                </a:lnTo>
                <a:lnTo>
                  <a:pt x="2465375" y="281800"/>
                </a:lnTo>
                <a:lnTo>
                  <a:pt x="2426951" y="261199"/>
                </a:lnTo>
                <a:lnTo>
                  <a:pt x="2386574" y="241211"/>
                </a:lnTo>
                <a:lnTo>
                  <a:pt x="2344269" y="221863"/>
                </a:lnTo>
                <a:lnTo>
                  <a:pt x="2300803" y="203523"/>
                </a:lnTo>
                <a:lnTo>
                  <a:pt x="2256009" y="185617"/>
                </a:lnTo>
                <a:lnTo>
                  <a:pt x="2209936" y="168201"/>
                </a:lnTo>
                <a:lnTo>
                  <a:pt x="2162634" y="151329"/>
                </a:lnTo>
                <a:lnTo>
                  <a:pt x="2114154" y="135055"/>
                </a:lnTo>
                <a:lnTo>
                  <a:pt x="2064544" y="119435"/>
                </a:lnTo>
                <a:lnTo>
                  <a:pt x="2013856" y="104523"/>
                </a:lnTo>
                <a:lnTo>
                  <a:pt x="1962138" y="90374"/>
                </a:lnTo>
                <a:lnTo>
                  <a:pt x="1955749" y="88757"/>
                </a:lnTo>
                <a:close/>
              </a:path>
              <a:path w="2794634" h="1184275">
                <a:moveTo>
                  <a:pt x="1279419" y="0"/>
                </a:moveTo>
                <a:lnTo>
                  <a:pt x="1218792" y="727"/>
                </a:lnTo>
                <a:lnTo>
                  <a:pt x="1158641" y="2875"/>
                </a:lnTo>
                <a:lnTo>
                  <a:pt x="1099013" y="6386"/>
                </a:lnTo>
                <a:lnTo>
                  <a:pt x="1039955" y="11208"/>
                </a:lnTo>
                <a:lnTo>
                  <a:pt x="981515" y="17285"/>
                </a:lnTo>
                <a:lnTo>
                  <a:pt x="923741" y="24562"/>
                </a:lnTo>
                <a:lnTo>
                  <a:pt x="866679" y="32986"/>
                </a:lnTo>
                <a:lnTo>
                  <a:pt x="810379" y="42500"/>
                </a:lnTo>
                <a:lnTo>
                  <a:pt x="754886" y="53050"/>
                </a:lnTo>
                <a:lnTo>
                  <a:pt x="700250" y="64583"/>
                </a:lnTo>
                <a:lnTo>
                  <a:pt x="646516" y="77042"/>
                </a:lnTo>
                <a:lnTo>
                  <a:pt x="593733" y="90374"/>
                </a:lnTo>
                <a:lnTo>
                  <a:pt x="541949" y="104523"/>
                </a:lnTo>
                <a:lnTo>
                  <a:pt x="491210" y="119435"/>
                </a:lnTo>
                <a:lnTo>
                  <a:pt x="441565" y="135055"/>
                </a:lnTo>
                <a:lnTo>
                  <a:pt x="393060" y="151329"/>
                </a:lnTo>
                <a:lnTo>
                  <a:pt x="345744" y="168201"/>
                </a:lnTo>
                <a:lnTo>
                  <a:pt x="299663" y="185617"/>
                </a:lnTo>
                <a:lnTo>
                  <a:pt x="254866" y="203523"/>
                </a:lnTo>
                <a:lnTo>
                  <a:pt x="211400" y="221863"/>
                </a:lnTo>
                <a:lnTo>
                  <a:pt x="172885" y="239498"/>
                </a:lnTo>
                <a:lnTo>
                  <a:pt x="136499" y="257273"/>
                </a:lnTo>
                <a:lnTo>
                  <a:pt x="102102" y="275327"/>
                </a:lnTo>
                <a:lnTo>
                  <a:pt x="59088" y="300076"/>
                </a:lnTo>
                <a:lnTo>
                  <a:pt x="19027" y="325903"/>
                </a:lnTo>
                <a:lnTo>
                  <a:pt x="0" y="339323"/>
                </a:lnTo>
                <a:lnTo>
                  <a:pt x="68752" y="342319"/>
                </a:lnTo>
                <a:lnTo>
                  <a:pt x="109981" y="319458"/>
                </a:lnTo>
                <a:lnTo>
                  <a:pt x="153737" y="297483"/>
                </a:lnTo>
                <a:lnTo>
                  <a:pt x="199930" y="276425"/>
                </a:lnTo>
                <a:lnTo>
                  <a:pt x="248475" y="256316"/>
                </a:lnTo>
                <a:lnTo>
                  <a:pt x="299281" y="237185"/>
                </a:lnTo>
                <a:lnTo>
                  <a:pt x="352263" y="219065"/>
                </a:lnTo>
                <a:lnTo>
                  <a:pt x="407330" y="201986"/>
                </a:lnTo>
                <a:lnTo>
                  <a:pt x="464397" y="185978"/>
                </a:lnTo>
                <a:lnTo>
                  <a:pt x="523374" y="171074"/>
                </a:lnTo>
                <a:lnTo>
                  <a:pt x="584174" y="157303"/>
                </a:lnTo>
                <a:lnTo>
                  <a:pt x="646709" y="144697"/>
                </a:lnTo>
                <a:lnTo>
                  <a:pt x="710891" y="133286"/>
                </a:lnTo>
                <a:lnTo>
                  <a:pt x="776631" y="123102"/>
                </a:lnTo>
                <a:lnTo>
                  <a:pt x="843843" y="114176"/>
                </a:lnTo>
                <a:lnTo>
                  <a:pt x="912438" y="106538"/>
                </a:lnTo>
                <a:lnTo>
                  <a:pt x="982328" y="100219"/>
                </a:lnTo>
                <a:lnTo>
                  <a:pt x="1053425" y="95251"/>
                </a:lnTo>
                <a:lnTo>
                  <a:pt x="1125641" y="91664"/>
                </a:lnTo>
                <a:lnTo>
                  <a:pt x="1198888" y="89489"/>
                </a:lnTo>
                <a:lnTo>
                  <a:pt x="1955749" y="88757"/>
                </a:lnTo>
                <a:lnTo>
                  <a:pt x="1909441" y="77042"/>
                </a:lnTo>
                <a:lnTo>
                  <a:pt x="1855815" y="64583"/>
                </a:lnTo>
                <a:lnTo>
                  <a:pt x="1801310" y="53050"/>
                </a:lnTo>
                <a:lnTo>
                  <a:pt x="1745974" y="42500"/>
                </a:lnTo>
                <a:lnTo>
                  <a:pt x="1689860" y="32986"/>
                </a:lnTo>
                <a:lnTo>
                  <a:pt x="1633015" y="24562"/>
                </a:lnTo>
                <a:lnTo>
                  <a:pt x="1575491" y="17285"/>
                </a:lnTo>
                <a:lnTo>
                  <a:pt x="1517337" y="11208"/>
                </a:lnTo>
                <a:lnTo>
                  <a:pt x="1458603" y="6386"/>
                </a:lnTo>
                <a:lnTo>
                  <a:pt x="1399338" y="2875"/>
                </a:lnTo>
                <a:lnTo>
                  <a:pt x="1339594" y="727"/>
                </a:lnTo>
                <a:lnTo>
                  <a:pt x="127941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5761" y="1441663"/>
            <a:ext cx="685800" cy="818515"/>
          </a:xfrm>
          <a:custGeom>
            <a:avLst/>
            <a:gdLst/>
            <a:ahLst/>
            <a:cxnLst/>
            <a:rect l="l" t="t" r="r" b="b"/>
            <a:pathLst>
              <a:path w="685800" h="818514">
                <a:moveTo>
                  <a:pt x="31732" y="650185"/>
                </a:moveTo>
                <a:lnTo>
                  <a:pt x="62902" y="807044"/>
                </a:lnTo>
                <a:lnTo>
                  <a:pt x="159059" y="816365"/>
                </a:lnTo>
                <a:lnTo>
                  <a:pt x="198581" y="818262"/>
                </a:lnTo>
                <a:lnTo>
                  <a:pt x="214014" y="817952"/>
                </a:lnTo>
                <a:lnTo>
                  <a:pt x="257349" y="813993"/>
                </a:lnTo>
                <a:lnTo>
                  <a:pt x="296311" y="805432"/>
                </a:lnTo>
                <a:lnTo>
                  <a:pt x="341616" y="786736"/>
                </a:lnTo>
                <a:lnTo>
                  <a:pt x="379528" y="759558"/>
                </a:lnTo>
                <a:lnTo>
                  <a:pt x="404195" y="728307"/>
                </a:lnTo>
                <a:lnTo>
                  <a:pt x="429313" y="682329"/>
                </a:lnTo>
                <a:lnTo>
                  <a:pt x="437910" y="662835"/>
                </a:lnTo>
                <a:lnTo>
                  <a:pt x="132261" y="662835"/>
                </a:lnTo>
                <a:lnTo>
                  <a:pt x="118728" y="662601"/>
                </a:lnTo>
                <a:lnTo>
                  <a:pt x="79787" y="659854"/>
                </a:lnTo>
                <a:lnTo>
                  <a:pt x="43332" y="653345"/>
                </a:lnTo>
                <a:lnTo>
                  <a:pt x="31732" y="650185"/>
                </a:lnTo>
                <a:close/>
              </a:path>
              <a:path w="685800" h="818514">
                <a:moveTo>
                  <a:pt x="234786" y="0"/>
                </a:moveTo>
                <a:lnTo>
                  <a:pt x="0" y="0"/>
                </a:lnTo>
                <a:lnTo>
                  <a:pt x="241080" y="590692"/>
                </a:lnTo>
                <a:lnTo>
                  <a:pt x="235140" y="602831"/>
                </a:lnTo>
                <a:lnTo>
                  <a:pt x="205760" y="643168"/>
                </a:lnTo>
                <a:lnTo>
                  <a:pt x="162193" y="661407"/>
                </a:lnTo>
                <a:lnTo>
                  <a:pt x="132261" y="662835"/>
                </a:lnTo>
                <a:lnTo>
                  <a:pt x="437910" y="662835"/>
                </a:lnTo>
                <a:lnTo>
                  <a:pt x="441683" y="653813"/>
                </a:lnTo>
                <a:lnTo>
                  <a:pt x="447757" y="638172"/>
                </a:lnTo>
                <a:lnTo>
                  <a:pt x="453734" y="621609"/>
                </a:lnTo>
                <a:lnTo>
                  <a:pt x="541186" y="386913"/>
                </a:lnTo>
                <a:lnTo>
                  <a:pt x="355366" y="386913"/>
                </a:lnTo>
                <a:lnTo>
                  <a:pt x="234786" y="0"/>
                </a:lnTo>
                <a:close/>
              </a:path>
              <a:path w="685800" h="818514">
                <a:moveTo>
                  <a:pt x="685356" y="0"/>
                </a:moveTo>
                <a:lnTo>
                  <a:pt x="463247" y="0"/>
                </a:lnTo>
                <a:lnTo>
                  <a:pt x="355366" y="386913"/>
                </a:lnTo>
                <a:lnTo>
                  <a:pt x="541186" y="386913"/>
                </a:lnTo>
                <a:lnTo>
                  <a:pt x="68535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1260" y="1428984"/>
            <a:ext cx="614680" cy="596900"/>
          </a:xfrm>
          <a:custGeom>
            <a:avLst/>
            <a:gdLst/>
            <a:ahLst/>
            <a:cxnLst/>
            <a:rect l="l" t="t" r="r" b="b"/>
            <a:pathLst>
              <a:path w="614680" h="596900">
                <a:moveTo>
                  <a:pt x="208926" y="12709"/>
                </a:moveTo>
                <a:lnTo>
                  <a:pt x="0" y="12709"/>
                </a:lnTo>
                <a:lnTo>
                  <a:pt x="13" y="596706"/>
                </a:lnTo>
                <a:lnTo>
                  <a:pt x="224765" y="596706"/>
                </a:lnTo>
                <a:lnTo>
                  <a:pt x="224853" y="306793"/>
                </a:lnTo>
                <a:lnTo>
                  <a:pt x="225377" y="291160"/>
                </a:lnTo>
                <a:lnTo>
                  <a:pt x="230530" y="250015"/>
                </a:lnTo>
                <a:lnTo>
                  <a:pt x="248818" y="207544"/>
                </a:lnTo>
                <a:lnTo>
                  <a:pt x="288288" y="178257"/>
                </a:lnTo>
                <a:lnTo>
                  <a:pt x="314735" y="174567"/>
                </a:lnTo>
                <a:lnTo>
                  <a:pt x="610995" y="174567"/>
                </a:lnTo>
                <a:lnTo>
                  <a:pt x="609106" y="161802"/>
                </a:lnTo>
                <a:lnTo>
                  <a:pt x="599835" y="123322"/>
                </a:lnTo>
                <a:lnTo>
                  <a:pt x="594251" y="107901"/>
                </a:lnTo>
                <a:lnTo>
                  <a:pt x="208931" y="107901"/>
                </a:lnTo>
                <a:lnTo>
                  <a:pt x="208926" y="12709"/>
                </a:lnTo>
                <a:close/>
              </a:path>
              <a:path w="614680" h="596900">
                <a:moveTo>
                  <a:pt x="610995" y="174567"/>
                </a:moveTo>
                <a:lnTo>
                  <a:pt x="314735" y="174567"/>
                </a:lnTo>
                <a:lnTo>
                  <a:pt x="328819" y="175840"/>
                </a:lnTo>
                <a:lnTo>
                  <a:pt x="341557" y="179167"/>
                </a:lnTo>
                <a:lnTo>
                  <a:pt x="377868" y="208772"/>
                </a:lnTo>
                <a:lnTo>
                  <a:pt x="388910" y="259248"/>
                </a:lnTo>
                <a:lnTo>
                  <a:pt x="389383" y="596706"/>
                </a:lnTo>
                <a:lnTo>
                  <a:pt x="614141" y="596706"/>
                </a:lnTo>
                <a:lnTo>
                  <a:pt x="614117" y="220684"/>
                </a:lnTo>
                <a:lnTo>
                  <a:pt x="613677" y="205138"/>
                </a:lnTo>
                <a:lnTo>
                  <a:pt x="612690" y="190145"/>
                </a:lnTo>
                <a:lnTo>
                  <a:pt x="611163" y="175701"/>
                </a:lnTo>
                <a:lnTo>
                  <a:pt x="610995" y="174567"/>
                </a:lnTo>
                <a:close/>
              </a:path>
              <a:path w="614680" h="596900">
                <a:moveTo>
                  <a:pt x="417366" y="0"/>
                </a:moveTo>
                <a:lnTo>
                  <a:pt x="378480" y="2634"/>
                </a:lnTo>
                <a:lnTo>
                  <a:pt x="341185" y="10463"/>
                </a:lnTo>
                <a:lnTo>
                  <a:pt x="305379" y="23568"/>
                </a:lnTo>
                <a:lnTo>
                  <a:pt x="265430" y="49014"/>
                </a:lnTo>
                <a:lnTo>
                  <a:pt x="237527" y="75459"/>
                </a:lnTo>
                <a:lnTo>
                  <a:pt x="208931" y="107901"/>
                </a:lnTo>
                <a:lnTo>
                  <a:pt x="594251" y="107901"/>
                </a:lnTo>
                <a:lnTo>
                  <a:pt x="574559" y="69637"/>
                </a:lnTo>
                <a:lnTo>
                  <a:pt x="542612" y="36257"/>
                </a:lnTo>
                <a:lnTo>
                  <a:pt x="498511" y="13302"/>
                </a:lnTo>
                <a:lnTo>
                  <a:pt x="459988" y="3372"/>
                </a:lnTo>
                <a:lnTo>
                  <a:pt x="41736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3516" y="1223243"/>
            <a:ext cx="435609" cy="815340"/>
          </a:xfrm>
          <a:custGeom>
            <a:avLst/>
            <a:gdLst/>
            <a:ahLst/>
            <a:cxnLst/>
            <a:rect l="l" t="t" r="r" b="b"/>
            <a:pathLst>
              <a:path w="435610" h="815339">
                <a:moveTo>
                  <a:pt x="305013" y="0"/>
                </a:moveTo>
                <a:lnTo>
                  <a:pt x="79430" y="114180"/>
                </a:lnTo>
                <a:lnTo>
                  <a:pt x="79425" y="218846"/>
                </a:lnTo>
                <a:lnTo>
                  <a:pt x="0" y="218918"/>
                </a:lnTo>
                <a:lnTo>
                  <a:pt x="5" y="383773"/>
                </a:lnTo>
                <a:lnTo>
                  <a:pt x="79430" y="383773"/>
                </a:lnTo>
                <a:lnTo>
                  <a:pt x="79535" y="601139"/>
                </a:lnTo>
                <a:lnTo>
                  <a:pt x="81569" y="646075"/>
                </a:lnTo>
                <a:lnTo>
                  <a:pt x="86420" y="684529"/>
                </a:lnTo>
                <a:lnTo>
                  <a:pt x="97771" y="726796"/>
                </a:lnTo>
                <a:lnTo>
                  <a:pt x="121945" y="765794"/>
                </a:lnTo>
                <a:lnTo>
                  <a:pt x="153245" y="790269"/>
                </a:lnTo>
                <a:lnTo>
                  <a:pt x="196916" y="807533"/>
                </a:lnTo>
                <a:lnTo>
                  <a:pt x="235815" y="813286"/>
                </a:lnTo>
                <a:lnTo>
                  <a:pt x="283663" y="815080"/>
                </a:lnTo>
                <a:lnTo>
                  <a:pt x="295446" y="814868"/>
                </a:lnTo>
                <a:lnTo>
                  <a:pt x="344599" y="811520"/>
                </a:lnTo>
                <a:lnTo>
                  <a:pt x="383017" y="806376"/>
                </a:lnTo>
                <a:lnTo>
                  <a:pt x="422159" y="798970"/>
                </a:lnTo>
                <a:lnTo>
                  <a:pt x="435272" y="795996"/>
                </a:lnTo>
                <a:lnTo>
                  <a:pt x="414383" y="655766"/>
                </a:lnTo>
                <a:lnTo>
                  <a:pt x="350793" y="655766"/>
                </a:lnTo>
                <a:lnTo>
                  <a:pt x="338613" y="655677"/>
                </a:lnTo>
                <a:lnTo>
                  <a:pt x="308198" y="632347"/>
                </a:lnTo>
                <a:lnTo>
                  <a:pt x="305013" y="589909"/>
                </a:lnTo>
                <a:lnTo>
                  <a:pt x="305031" y="383773"/>
                </a:lnTo>
                <a:lnTo>
                  <a:pt x="425744" y="383701"/>
                </a:lnTo>
                <a:lnTo>
                  <a:pt x="425726" y="218846"/>
                </a:lnTo>
                <a:lnTo>
                  <a:pt x="305013" y="218845"/>
                </a:lnTo>
                <a:lnTo>
                  <a:pt x="305013" y="0"/>
                </a:lnTo>
                <a:close/>
              </a:path>
              <a:path w="435610" h="815339">
                <a:moveTo>
                  <a:pt x="412887" y="645727"/>
                </a:moveTo>
                <a:lnTo>
                  <a:pt x="374444" y="654005"/>
                </a:lnTo>
                <a:lnTo>
                  <a:pt x="350793" y="655766"/>
                </a:lnTo>
                <a:lnTo>
                  <a:pt x="414383" y="655766"/>
                </a:lnTo>
                <a:lnTo>
                  <a:pt x="412887" y="645727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2197" y="1429001"/>
            <a:ext cx="558165" cy="609600"/>
          </a:xfrm>
          <a:custGeom>
            <a:avLst/>
            <a:gdLst/>
            <a:ahLst/>
            <a:cxnLst/>
            <a:rect l="l" t="t" r="r" b="b"/>
            <a:pathLst>
              <a:path w="558164" h="609600">
                <a:moveTo>
                  <a:pt x="334382" y="0"/>
                </a:moveTo>
                <a:lnTo>
                  <a:pt x="287047" y="1922"/>
                </a:lnTo>
                <a:lnTo>
                  <a:pt x="243671" y="7706"/>
                </a:lnTo>
                <a:lnTo>
                  <a:pt x="204081" y="17348"/>
                </a:lnTo>
                <a:lnTo>
                  <a:pt x="168106" y="30847"/>
                </a:lnTo>
                <a:lnTo>
                  <a:pt x="125468" y="54844"/>
                </a:lnTo>
                <a:lnTo>
                  <a:pt x="88546" y="85692"/>
                </a:lnTo>
                <a:lnTo>
                  <a:pt x="79121" y="94584"/>
                </a:lnTo>
                <a:lnTo>
                  <a:pt x="54107" y="123481"/>
                </a:lnTo>
                <a:lnTo>
                  <a:pt x="28260" y="166864"/>
                </a:lnTo>
                <a:lnTo>
                  <a:pt x="14400" y="202732"/>
                </a:lnTo>
                <a:lnTo>
                  <a:pt x="5188" y="241192"/>
                </a:lnTo>
                <a:lnTo>
                  <a:pt x="545" y="282005"/>
                </a:lnTo>
                <a:lnTo>
                  <a:pt x="0" y="296091"/>
                </a:lnTo>
                <a:lnTo>
                  <a:pt x="211" y="310939"/>
                </a:lnTo>
                <a:lnTo>
                  <a:pt x="3563" y="352982"/>
                </a:lnTo>
                <a:lnTo>
                  <a:pt x="10850" y="391502"/>
                </a:lnTo>
                <a:lnTo>
                  <a:pt x="26382" y="437894"/>
                </a:lnTo>
                <a:lnTo>
                  <a:pt x="49808" y="481660"/>
                </a:lnTo>
                <a:lnTo>
                  <a:pt x="73958" y="514752"/>
                </a:lnTo>
                <a:lnTo>
                  <a:pt x="100300" y="542318"/>
                </a:lnTo>
                <a:lnTo>
                  <a:pt x="139659" y="571036"/>
                </a:lnTo>
                <a:lnTo>
                  <a:pt x="180040" y="587966"/>
                </a:lnTo>
                <a:lnTo>
                  <a:pt x="225504" y="599578"/>
                </a:lnTo>
                <a:lnTo>
                  <a:pt x="264333" y="605524"/>
                </a:lnTo>
                <a:lnTo>
                  <a:pt x="307470" y="608786"/>
                </a:lnTo>
                <a:lnTo>
                  <a:pt x="322847" y="609229"/>
                </a:lnTo>
                <a:lnTo>
                  <a:pt x="340147" y="609118"/>
                </a:lnTo>
                <a:lnTo>
                  <a:pt x="388007" y="607230"/>
                </a:lnTo>
                <a:lnTo>
                  <a:pt x="430196" y="603012"/>
                </a:lnTo>
                <a:lnTo>
                  <a:pt x="478493" y="593773"/>
                </a:lnTo>
                <a:lnTo>
                  <a:pt x="518791" y="580415"/>
                </a:lnTo>
                <a:lnTo>
                  <a:pt x="557982" y="557938"/>
                </a:lnTo>
                <a:lnTo>
                  <a:pt x="550451" y="548736"/>
                </a:lnTo>
                <a:lnTo>
                  <a:pt x="542456" y="539634"/>
                </a:lnTo>
                <a:lnTo>
                  <a:pt x="534209" y="530418"/>
                </a:lnTo>
                <a:lnTo>
                  <a:pt x="525918" y="520872"/>
                </a:lnTo>
                <a:lnTo>
                  <a:pt x="517792" y="510780"/>
                </a:lnTo>
                <a:lnTo>
                  <a:pt x="510042" y="499927"/>
                </a:lnTo>
                <a:lnTo>
                  <a:pt x="503226" y="488729"/>
                </a:lnTo>
                <a:lnTo>
                  <a:pt x="497158" y="479166"/>
                </a:lnTo>
                <a:lnTo>
                  <a:pt x="342150" y="479166"/>
                </a:lnTo>
                <a:lnTo>
                  <a:pt x="327131" y="478487"/>
                </a:lnTo>
                <a:lnTo>
                  <a:pt x="288522" y="468061"/>
                </a:lnTo>
                <a:lnTo>
                  <a:pt x="252217" y="435513"/>
                </a:lnTo>
                <a:lnTo>
                  <a:pt x="231893" y="391489"/>
                </a:lnTo>
                <a:lnTo>
                  <a:pt x="225568" y="363805"/>
                </a:lnTo>
                <a:lnTo>
                  <a:pt x="455769" y="358610"/>
                </a:lnTo>
                <a:lnTo>
                  <a:pt x="454160" y="346562"/>
                </a:lnTo>
                <a:lnTo>
                  <a:pt x="453215" y="334341"/>
                </a:lnTo>
                <a:lnTo>
                  <a:pt x="452758" y="321768"/>
                </a:lnTo>
                <a:lnTo>
                  <a:pt x="452612" y="308661"/>
                </a:lnTo>
                <a:lnTo>
                  <a:pt x="452791" y="291713"/>
                </a:lnTo>
                <a:lnTo>
                  <a:pt x="453339" y="275427"/>
                </a:lnTo>
                <a:lnTo>
                  <a:pt x="454260" y="259784"/>
                </a:lnTo>
                <a:lnTo>
                  <a:pt x="454773" y="253880"/>
                </a:lnTo>
                <a:lnTo>
                  <a:pt x="227840" y="253880"/>
                </a:lnTo>
                <a:lnTo>
                  <a:pt x="234784" y="211651"/>
                </a:lnTo>
                <a:lnTo>
                  <a:pt x="261302" y="163920"/>
                </a:lnTo>
                <a:lnTo>
                  <a:pt x="304045" y="137561"/>
                </a:lnTo>
                <a:lnTo>
                  <a:pt x="331535" y="133425"/>
                </a:lnTo>
                <a:lnTo>
                  <a:pt x="486349" y="133425"/>
                </a:lnTo>
                <a:lnTo>
                  <a:pt x="491054" y="125071"/>
                </a:lnTo>
                <a:lnTo>
                  <a:pt x="520827" y="86249"/>
                </a:lnTo>
                <a:lnTo>
                  <a:pt x="548538" y="62492"/>
                </a:lnTo>
                <a:lnTo>
                  <a:pt x="541845" y="51217"/>
                </a:lnTo>
                <a:lnTo>
                  <a:pt x="501122" y="27961"/>
                </a:lnTo>
                <a:lnTo>
                  <a:pt x="455511" y="13330"/>
                </a:lnTo>
                <a:lnTo>
                  <a:pt x="418089" y="6008"/>
                </a:lnTo>
                <a:lnTo>
                  <a:pt x="377759" y="1623"/>
                </a:lnTo>
                <a:lnTo>
                  <a:pt x="349188" y="244"/>
                </a:lnTo>
                <a:lnTo>
                  <a:pt x="334382" y="0"/>
                </a:lnTo>
                <a:close/>
              </a:path>
              <a:path w="558164" h="609600">
                <a:moveTo>
                  <a:pt x="440553" y="425406"/>
                </a:moveTo>
                <a:lnTo>
                  <a:pt x="412091" y="453802"/>
                </a:lnTo>
                <a:lnTo>
                  <a:pt x="367147" y="475627"/>
                </a:lnTo>
                <a:lnTo>
                  <a:pt x="342150" y="479166"/>
                </a:lnTo>
                <a:lnTo>
                  <a:pt x="497158" y="479166"/>
                </a:lnTo>
                <a:lnTo>
                  <a:pt x="478878" y="444802"/>
                </a:lnTo>
                <a:lnTo>
                  <a:pt x="473511" y="432888"/>
                </a:lnTo>
                <a:lnTo>
                  <a:pt x="440553" y="425406"/>
                </a:lnTo>
                <a:close/>
              </a:path>
              <a:path w="558164" h="609600">
                <a:moveTo>
                  <a:pt x="486349" y="133425"/>
                </a:moveTo>
                <a:lnTo>
                  <a:pt x="331535" y="133425"/>
                </a:lnTo>
                <a:lnTo>
                  <a:pt x="346829" y="134005"/>
                </a:lnTo>
                <a:lnTo>
                  <a:pt x="360825" y="135883"/>
                </a:lnTo>
                <a:lnTo>
                  <a:pt x="405392" y="156290"/>
                </a:lnTo>
                <a:lnTo>
                  <a:pt x="433220" y="194541"/>
                </a:lnTo>
                <a:lnTo>
                  <a:pt x="444002" y="233545"/>
                </a:lnTo>
                <a:lnTo>
                  <a:pt x="445837" y="248645"/>
                </a:lnTo>
                <a:lnTo>
                  <a:pt x="227840" y="253880"/>
                </a:lnTo>
                <a:lnTo>
                  <a:pt x="454773" y="253880"/>
                </a:lnTo>
                <a:lnTo>
                  <a:pt x="461828" y="203290"/>
                </a:lnTo>
                <a:lnTo>
                  <a:pt x="475930" y="155662"/>
                </a:lnTo>
                <a:lnTo>
                  <a:pt x="485587" y="134777"/>
                </a:lnTo>
                <a:lnTo>
                  <a:pt x="486349" y="13342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3645" y="1444908"/>
            <a:ext cx="617855" cy="609600"/>
          </a:xfrm>
          <a:custGeom>
            <a:avLst/>
            <a:gdLst/>
            <a:ahLst/>
            <a:cxnLst/>
            <a:rect l="l" t="t" r="r" b="b"/>
            <a:pathLst>
              <a:path w="617855" h="609600">
                <a:moveTo>
                  <a:pt x="221580" y="412472"/>
                </a:moveTo>
                <a:lnTo>
                  <a:pt x="0" y="434691"/>
                </a:lnTo>
                <a:lnTo>
                  <a:pt x="1062" y="439051"/>
                </a:lnTo>
                <a:lnTo>
                  <a:pt x="4667" y="451854"/>
                </a:lnTo>
                <a:lnTo>
                  <a:pt x="19412" y="487811"/>
                </a:lnTo>
                <a:lnTo>
                  <a:pt x="40368" y="519735"/>
                </a:lnTo>
                <a:lnTo>
                  <a:pt x="67945" y="547173"/>
                </a:lnTo>
                <a:lnTo>
                  <a:pt x="105316" y="572027"/>
                </a:lnTo>
                <a:lnTo>
                  <a:pt x="142036" y="587485"/>
                </a:lnTo>
                <a:lnTo>
                  <a:pt x="187948" y="598804"/>
                </a:lnTo>
                <a:lnTo>
                  <a:pt x="228789" y="604576"/>
                </a:lnTo>
                <a:lnTo>
                  <a:pt x="275414" y="608017"/>
                </a:lnTo>
                <a:lnTo>
                  <a:pt x="328085" y="609126"/>
                </a:lnTo>
                <a:lnTo>
                  <a:pt x="342580" y="608740"/>
                </a:lnTo>
                <a:lnTo>
                  <a:pt x="383484" y="605927"/>
                </a:lnTo>
                <a:lnTo>
                  <a:pt x="433094" y="598009"/>
                </a:lnTo>
                <a:lnTo>
                  <a:pt x="478789" y="584849"/>
                </a:lnTo>
                <a:lnTo>
                  <a:pt x="525231" y="562980"/>
                </a:lnTo>
                <a:lnTo>
                  <a:pt x="556154" y="539964"/>
                </a:lnTo>
                <a:lnTo>
                  <a:pt x="586923" y="502654"/>
                </a:lnTo>
                <a:lnTo>
                  <a:pt x="597446" y="485181"/>
                </a:lnTo>
                <a:lnTo>
                  <a:pt x="315775" y="485181"/>
                </a:lnTo>
                <a:lnTo>
                  <a:pt x="302112" y="483778"/>
                </a:lnTo>
                <a:lnTo>
                  <a:pt x="256084" y="466665"/>
                </a:lnTo>
                <a:lnTo>
                  <a:pt x="227182" y="425927"/>
                </a:lnTo>
                <a:lnTo>
                  <a:pt x="221580" y="412472"/>
                </a:lnTo>
                <a:close/>
              </a:path>
              <a:path w="617855" h="609600">
                <a:moveTo>
                  <a:pt x="294725" y="0"/>
                </a:moveTo>
                <a:lnTo>
                  <a:pt x="251759" y="1637"/>
                </a:lnTo>
                <a:lnTo>
                  <a:pt x="213087" y="5489"/>
                </a:lnTo>
                <a:lnTo>
                  <a:pt x="166951" y="14242"/>
                </a:lnTo>
                <a:lnTo>
                  <a:pt x="122607" y="31251"/>
                </a:lnTo>
                <a:lnTo>
                  <a:pt x="81703" y="58939"/>
                </a:lnTo>
                <a:lnTo>
                  <a:pt x="53299" y="87374"/>
                </a:lnTo>
                <a:lnTo>
                  <a:pt x="31995" y="131538"/>
                </a:lnTo>
                <a:lnTo>
                  <a:pt x="25762" y="170779"/>
                </a:lnTo>
                <a:lnTo>
                  <a:pt x="25379" y="185434"/>
                </a:lnTo>
                <a:lnTo>
                  <a:pt x="26117" y="197728"/>
                </a:lnTo>
                <a:lnTo>
                  <a:pt x="38908" y="245402"/>
                </a:lnTo>
                <a:lnTo>
                  <a:pt x="60840" y="281014"/>
                </a:lnTo>
                <a:lnTo>
                  <a:pt x="87704" y="308509"/>
                </a:lnTo>
                <a:lnTo>
                  <a:pt x="120720" y="328712"/>
                </a:lnTo>
                <a:lnTo>
                  <a:pt x="133102" y="333197"/>
                </a:lnTo>
                <a:lnTo>
                  <a:pt x="139607" y="335917"/>
                </a:lnTo>
                <a:lnTo>
                  <a:pt x="184635" y="349722"/>
                </a:lnTo>
                <a:lnTo>
                  <a:pt x="222590" y="358377"/>
                </a:lnTo>
                <a:lnTo>
                  <a:pt x="269604" y="367504"/>
                </a:lnTo>
                <a:lnTo>
                  <a:pt x="306325" y="373927"/>
                </a:lnTo>
                <a:lnTo>
                  <a:pt x="322351" y="376909"/>
                </a:lnTo>
                <a:lnTo>
                  <a:pt x="362044" y="385817"/>
                </a:lnTo>
                <a:lnTo>
                  <a:pt x="399763" y="401052"/>
                </a:lnTo>
                <a:lnTo>
                  <a:pt x="414321" y="436786"/>
                </a:lnTo>
                <a:lnTo>
                  <a:pt x="410930" y="447694"/>
                </a:lnTo>
                <a:lnTo>
                  <a:pt x="382075" y="474124"/>
                </a:lnTo>
                <a:lnTo>
                  <a:pt x="332600" y="484842"/>
                </a:lnTo>
                <a:lnTo>
                  <a:pt x="315775" y="485181"/>
                </a:lnTo>
                <a:lnTo>
                  <a:pt x="597446" y="485181"/>
                </a:lnTo>
                <a:lnTo>
                  <a:pt x="613284" y="443445"/>
                </a:lnTo>
                <a:lnTo>
                  <a:pt x="617289" y="405841"/>
                </a:lnTo>
                <a:lnTo>
                  <a:pt x="616819" y="393976"/>
                </a:lnTo>
                <a:lnTo>
                  <a:pt x="605304" y="346131"/>
                </a:lnTo>
                <a:lnTo>
                  <a:pt x="585459" y="309319"/>
                </a:lnTo>
                <a:lnTo>
                  <a:pt x="550659" y="275644"/>
                </a:lnTo>
                <a:lnTo>
                  <a:pt x="516041" y="255362"/>
                </a:lnTo>
                <a:lnTo>
                  <a:pt x="476284" y="240222"/>
                </a:lnTo>
                <a:lnTo>
                  <a:pt x="432558" y="229998"/>
                </a:lnTo>
                <a:lnTo>
                  <a:pt x="377202" y="220714"/>
                </a:lnTo>
                <a:lnTo>
                  <a:pt x="309634" y="211287"/>
                </a:lnTo>
                <a:lnTo>
                  <a:pt x="294439" y="208806"/>
                </a:lnTo>
                <a:lnTo>
                  <a:pt x="251269" y="198227"/>
                </a:lnTo>
                <a:lnTo>
                  <a:pt x="224783" y="163418"/>
                </a:lnTo>
                <a:lnTo>
                  <a:pt x="227128" y="151342"/>
                </a:lnTo>
                <a:lnTo>
                  <a:pt x="260421" y="121179"/>
                </a:lnTo>
                <a:lnTo>
                  <a:pt x="304952" y="117575"/>
                </a:lnTo>
                <a:lnTo>
                  <a:pt x="578871" y="117575"/>
                </a:lnTo>
                <a:lnTo>
                  <a:pt x="576859" y="113734"/>
                </a:lnTo>
                <a:lnTo>
                  <a:pt x="547924" y="73606"/>
                </a:lnTo>
                <a:lnTo>
                  <a:pt x="513006" y="42173"/>
                </a:lnTo>
                <a:lnTo>
                  <a:pt x="479543" y="23401"/>
                </a:lnTo>
                <a:lnTo>
                  <a:pt x="443031" y="11627"/>
                </a:lnTo>
                <a:lnTo>
                  <a:pt x="401852" y="4954"/>
                </a:lnTo>
                <a:lnTo>
                  <a:pt x="361879" y="1658"/>
                </a:lnTo>
                <a:lnTo>
                  <a:pt x="313099" y="95"/>
                </a:lnTo>
                <a:lnTo>
                  <a:pt x="294725" y="0"/>
                </a:lnTo>
                <a:close/>
              </a:path>
              <a:path w="617855" h="609600">
                <a:moveTo>
                  <a:pt x="578871" y="117575"/>
                </a:moveTo>
                <a:lnTo>
                  <a:pt x="304952" y="117575"/>
                </a:lnTo>
                <a:lnTo>
                  <a:pt x="316792" y="119038"/>
                </a:lnTo>
                <a:lnTo>
                  <a:pt x="328677" y="121970"/>
                </a:lnTo>
                <a:lnTo>
                  <a:pt x="364888" y="141220"/>
                </a:lnTo>
                <a:lnTo>
                  <a:pt x="386206" y="174452"/>
                </a:lnTo>
                <a:lnTo>
                  <a:pt x="593425" y="150430"/>
                </a:lnTo>
                <a:lnTo>
                  <a:pt x="588422" y="137469"/>
                </a:lnTo>
                <a:lnTo>
                  <a:pt x="582895" y="125254"/>
                </a:lnTo>
                <a:lnTo>
                  <a:pt x="578871" y="11757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7609" y="2202932"/>
            <a:ext cx="2560955" cy="339090"/>
          </a:xfrm>
          <a:custGeom>
            <a:avLst/>
            <a:gdLst/>
            <a:ahLst/>
            <a:cxnLst/>
            <a:rect l="l" t="t" r="r" b="b"/>
            <a:pathLst>
              <a:path w="2560954" h="339089">
                <a:moveTo>
                  <a:pt x="72944" y="4"/>
                </a:moveTo>
                <a:lnTo>
                  <a:pt x="0" y="2010"/>
                </a:lnTo>
                <a:lnTo>
                  <a:pt x="9518" y="8361"/>
                </a:lnTo>
                <a:lnTo>
                  <a:pt x="19237" y="14665"/>
                </a:lnTo>
                <a:lnTo>
                  <a:pt x="60064" y="39461"/>
                </a:lnTo>
                <a:lnTo>
                  <a:pt x="103886" y="63711"/>
                </a:lnTo>
                <a:lnTo>
                  <a:pt x="143408" y="84027"/>
                </a:lnTo>
                <a:lnTo>
                  <a:pt x="181715" y="102683"/>
                </a:lnTo>
                <a:lnTo>
                  <a:pt x="256062" y="135452"/>
                </a:lnTo>
                <a:lnTo>
                  <a:pt x="300925" y="153335"/>
                </a:lnTo>
                <a:lnTo>
                  <a:pt x="347105" y="170729"/>
                </a:lnTo>
                <a:lnTo>
                  <a:pt x="394548" y="187579"/>
                </a:lnTo>
                <a:lnTo>
                  <a:pt x="443198" y="203831"/>
                </a:lnTo>
                <a:lnTo>
                  <a:pt x="493002" y="219430"/>
                </a:lnTo>
                <a:lnTo>
                  <a:pt x="543904" y="234321"/>
                </a:lnTo>
                <a:lnTo>
                  <a:pt x="595849" y="248451"/>
                </a:lnTo>
                <a:lnTo>
                  <a:pt x="648783" y="261764"/>
                </a:lnTo>
                <a:lnTo>
                  <a:pt x="702652" y="274205"/>
                </a:lnTo>
                <a:lnTo>
                  <a:pt x="757400" y="285721"/>
                </a:lnTo>
                <a:lnTo>
                  <a:pt x="812973" y="296256"/>
                </a:lnTo>
                <a:lnTo>
                  <a:pt x="869317" y="305757"/>
                </a:lnTo>
                <a:lnTo>
                  <a:pt x="926376" y="314167"/>
                </a:lnTo>
                <a:lnTo>
                  <a:pt x="984095" y="321434"/>
                </a:lnTo>
                <a:lnTo>
                  <a:pt x="1042421" y="327502"/>
                </a:lnTo>
                <a:lnTo>
                  <a:pt x="1101299" y="332316"/>
                </a:lnTo>
                <a:lnTo>
                  <a:pt x="1160673" y="335823"/>
                </a:lnTo>
                <a:lnTo>
                  <a:pt x="1220489" y="337966"/>
                </a:lnTo>
                <a:lnTo>
                  <a:pt x="1280693" y="338693"/>
                </a:lnTo>
                <a:lnTo>
                  <a:pt x="1340875" y="337966"/>
                </a:lnTo>
                <a:lnTo>
                  <a:pt x="1400630" y="335821"/>
                </a:lnTo>
                <a:lnTo>
                  <a:pt x="1459910" y="332310"/>
                </a:lnTo>
                <a:lnTo>
                  <a:pt x="1518669" y="327488"/>
                </a:lnTo>
                <a:lnTo>
                  <a:pt x="1576858" y="321407"/>
                </a:lnTo>
                <a:lnTo>
                  <a:pt x="1634432" y="314121"/>
                </a:lnTo>
                <a:lnTo>
                  <a:pt x="1691342" y="305683"/>
                </a:lnTo>
                <a:lnTo>
                  <a:pt x="1747542" y="296146"/>
                </a:lnTo>
                <a:lnTo>
                  <a:pt x="1802985" y="285564"/>
                </a:lnTo>
                <a:lnTo>
                  <a:pt x="1857623" y="273990"/>
                </a:lnTo>
                <a:lnTo>
                  <a:pt x="1911409" y="261478"/>
                </a:lnTo>
                <a:lnTo>
                  <a:pt x="1964297" y="248079"/>
                </a:lnTo>
                <a:lnTo>
                  <a:pt x="1968537" y="246918"/>
                </a:lnTo>
                <a:lnTo>
                  <a:pt x="1274359" y="246918"/>
                </a:lnTo>
                <a:lnTo>
                  <a:pt x="1200612" y="246210"/>
                </a:lnTo>
                <a:lnTo>
                  <a:pt x="1127762" y="244107"/>
                </a:lnTo>
                <a:lnTo>
                  <a:pt x="1055902" y="240635"/>
                </a:lnTo>
                <a:lnTo>
                  <a:pt x="985120" y="235825"/>
                </a:lnTo>
                <a:lnTo>
                  <a:pt x="915507" y="229704"/>
                </a:lnTo>
                <a:lnTo>
                  <a:pt x="847153" y="222301"/>
                </a:lnTo>
                <a:lnTo>
                  <a:pt x="780149" y="213644"/>
                </a:lnTo>
                <a:lnTo>
                  <a:pt x="714584" y="203762"/>
                </a:lnTo>
                <a:lnTo>
                  <a:pt x="650549" y="192684"/>
                </a:lnTo>
                <a:lnTo>
                  <a:pt x="588134" y="180437"/>
                </a:lnTo>
                <a:lnTo>
                  <a:pt x="527430" y="167051"/>
                </a:lnTo>
                <a:lnTo>
                  <a:pt x="468525" y="152554"/>
                </a:lnTo>
                <a:lnTo>
                  <a:pt x="411512" y="136974"/>
                </a:lnTo>
                <a:lnTo>
                  <a:pt x="356480" y="120341"/>
                </a:lnTo>
                <a:lnTo>
                  <a:pt x="303518" y="102681"/>
                </a:lnTo>
                <a:lnTo>
                  <a:pt x="252718" y="84025"/>
                </a:lnTo>
                <a:lnTo>
                  <a:pt x="204170" y="64400"/>
                </a:lnTo>
                <a:lnTo>
                  <a:pt x="157963" y="43835"/>
                </a:lnTo>
                <a:lnTo>
                  <a:pt x="114189" y="22359"/>
                </a:lnTo>
                <a:lnTo>
                  <a:pt x="72944" y="4"/>
                </a:lnTo>
                <a:close/>
              </a:path>
              <a:path w="2560954" h="339089">
                <a:moveTo>
                  <a:pt x="2560847" y="0"/>
                </a:moveTo>
                <a:lnTo>
                  <a:pt x="2485113" y="0"/>
                </a:lnTo>
                <a:lnTo>
                  <a:pt x="2442971" y="22363"/>
                </a:lnTo>
                <a:lnTo>
                  <a:pt x="2398402" y="43839"/>
                </a:lnTo>
                <a:lnTo>
                  <a:pt x="2351480" y="64403"/>
                </a:lnTo>
                <a:lnTo>
                  <a:pt x="2302288" y="84027"/>
                </a:lnTo>
                <a:lnTo>
                  <a:pt x="2250909" y="102683"/>
                </a:lnTo>
                <a:lnTo>
                  <a:pt x="2197427" y="120342"/>
                </a:lnTo>
                <a:lnTo>
                  <a:pt x="2141923" y="136976"/>
                </a:lnTo>
                <a:lnTo>
                  <a:pt x="2084483" y="152555"/>
                </a:lnTo>
                <a:lnTo>
                  <a:pt x="2025189" y="167052"/>
                </a:lnTo>
                <a:lnTo>
                  <a:pt x="1964123" y="180438"/>
                </a:lnTo>
                <a:lnTo>
                  <a:pt x="1901370" y="192684"/>
                </a:lnTo>
                <a:lnTo>
                  <a:pt x="1837012" y="203762"/>
                </a:lnTo>
                <a:lnTo>
                  <a:pt x="1771132" y="213644"/>
                </a:lnTo>
                <a:lnTo>
                  <a:pt x="1703814" y="222301"/>
                </a:lnTo>
                <a:lnTo>
                  <a:pt x="1635141" y="229704"/>
                </a:lnTo>
                <a:lnTo>
                  <a:pt x="1565196" y="235825"/>
                </a:lnTo>
                <a:lnTo>
                  <a:pt x="1494062" y="240635"/>
                </a:lnTo>
                <a:lnTo>
                  <a:pt x="1421822" y="244107"/>
                </a:lnTo>
                <a:lnTo>
                  <a:pt x="1348560" y="246210"/>
                </a:lnTo>
                <a:lnTo>
                  <a:pt x="1274359" y="246918"/>
                </a:lnTo>
                <a:lnTo>
                  <a:pt x="1968537" y="246918"/>
                </a:lnTo>
                <a:lnTo>
                  <a:pt x="2016239" y="233849"/>
                </a:lnTo>
                <a:lnTo>
                  <a:pt x="2067187" y="218840"/>
                </a:lnTo>
                <a:lnTo>
                  <a:pt x="2117096" y="203106"/>
                </a:lnTo>
                <a:lnTo>
                  <a:pt x="2165917" y="186699"/>
                </a:lnTo>
                <a:lnTo>
                  <a:pt x="2213604" y="169673"/>
                </a:lnTo>
                <a:lnTo>
                  <a:pt x="2260109" y="152082"/>
                </a:lnTo>
                <a:lnTo>
                  <a:pt x="2305386" y="133978"/>
                </a:lnTo>
                <a:lnTo>
                  <a:pt x="2349387" y="115415"/>
                </a:lnTo>
                <a:lnTo>
                  <a:pt x="2398833" y="91752"/>
                </a:lnTo>
                <a:lnTo>
                  <a:pt x="2433983" y="73892"/>
                </a:lnTo>
                <a:lnTo>
                  <a:pt x="2467625" y="55857"/>
                </a:lnTo>
                <a:lnTo>
                  <a:pt x="2510367" y="31416"/>
                </a:lnTo>
                <a:lnTo>
                  <a:pt x="2550987" y="6374"/>
                </a:lnTo>
                <a:lnTo>
                  <a:pt x="2560847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8656" y="1664807"/>
            <a:ext cx="3209925" cy="165100"/>
          </a:xfrm>
          <a:custGeom>
            <a:avLst/>
            <a:gdLst/>
            <a:ahLst/>
            <a:cxnLst/>
            <a:rect l="l" t="t" r="r" b="b"/>
            <a:pathLst>
              <a:path w="3209925" h="165100">
                <a:moveTo>
                  <a:pt x="57310" y="0"/>
                </a:moveTo>
                <a:lnTo>
                  <a:pt x="21374" y="13594"/>
                </a:lnTo>
                <a:lnTo>
                  <a:pt x="878" y="47285"/>
                </a:lnTo>
                <a:lnTo>
                  <a:pt x="0" y="107386"/>
                </a:lnTo>
                <a:lnTo>
                  <a:pt x="927" y="120450"/>
                </a:lnTo>
                <a:lnTo>
                  <a:pt x="23420" y="153039"/>
                </a:lnTo>
                <a:lnTo>
                  <a:pt x="117151" y="164620"/>
                </a:lnTo>
                <a:lnTo>
                  <a:pt x="130703" y="163128"/>
                </a:lnTo>
                <a:lnTo>
                  <a:pt x="164976" y="140775"/>
                </a:lnTo>
                <a:lnTo>
                  <a:pt x="177451" y="94975"/>
                </a:lnTo>
                <a:lnTo>
                  <a:pt x="3209936" y="94975"/>
                </a:lnTo>
                <a:lnTo>
                  <a:pt x="3209936" y="69646"/>
                </a:lnTo>
                <a:lnTo>
                  <a:pt x="177451" y="69646"/>
                </a:lnTo>
                <a:lnTo>
                  <a:pt x="177451" y="56997"/>
                </a:lnTo>
                <a:lnTo>
                  <a:pt x="152754" y="12058"/>
                </a:lnTo>
                <a:lnTo>
                  <a:pt x="118028" y="5"/>
                </a:lnTo>
                <a:lnTo>
                  <a:pt x="57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5213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2931" y="1454312"/>
            <a:ext cx="196850" cy="225425"/>
          </a:xfrm>
          <a:custGeom>
            <a:avLst/>
            <a:gdLst/>
            <a:ahLst/>
            <a:cxnLst/>
            <a:rect l="l" t="t" r="r" b="b"/>
            <a:pathLst>
              <a:path w="196850" h="225425">
                <a:moveTo>
                  <a:pt x="7638" y="2934"/>
                </a:moveTo>
                <a:lnTo>
                  <a:pt x="954" y="14231"/>
                </a:lnTo>
                <a:lnTo>
                  <a:pt x="0" y="28693"/>
                </a:lnTo>
                <a:lnTo>
                  <a:pt x="0" y="200949"/>
                </a:lnTo>
                <a:lnTo>
                  <a:pt x="1725" y="213123"/>
                </a:lnTo>
                <a:lnTo>
                  <a:pt x="9457" y="222151"/>
                </a:lnTo>
                <a:lnTo>
                  <a:pt x="27085" y="224894"/>
                </a:lnTo>
                <a:lnTo>
                  <a:pt x="35858" y="215293"/>
                </a:lnTo>
                <a:lnTo>
                  <a:pt x="37960" y="200949"/>
                </a:lnTo>
                <a:lnTo>
                  <a:pt x="37978" y="82874"/>
                </a:lnTo>
                <a:lnTo>
                  <a:pt x="98115" y="44622"/>
                </a:lnTo>
                <a:lnTo>
                  <a:pt x="104454" y="41452"/>
                </a:lnTo>
                <a:lnTo>
                  <a:pt x="189181" y="41452"/>
                </a:lnTo>
                <a:lnTo>
                  <a:pt x="187520" y="35082"/>
                </a:lnTo>
                <a:lnTo>
                  <a:pt x="37978" y="35082"/>
                </a:lnTo>
                <a:lnTo>
                  <a:pt x="37910" y="23578"/>
                </a:lnTo>
                <a:lnTo>
                  <a:pt x="35724" y="12558"/>
                </a:lnTo>
                <a:lnTo>
                  <a:pt x="27111" y="4601"/>
                </a:lnTo>
                <a:lnTo>
                  <a:pt x="7638" y="2934"/>
                </a:lnTo>
                <a:close/>
              </a:path>
              <a:path w="196850" h="225425">
                <a:moveTo>
                  <a:pt x="189181" y="41452"/>
                </a:moveTo>
                <a:lnTo>
                  <a:pt x="110794" y="41452"/>
                </a:lnTo>
                <a:lnTo>
                  <a:pt x="133787" y="42179"/>
                </a:lnTo>
                <a:lnTo>
                  <a:pt x="145561" y="47476"/>
                </a:lnTo>
                <a:lnTo>
                  <a:pt x="150769" y="58632"/>
                </a:lnTo>
                <a:lnTo>
                  <a:pt x="151942" y="76504"/>
                </a:lnTo>
                <a:lnTo>
                  <a:pt x="155372" y="205120"/>
                </a:lnTo>
                <a:lnTo>
                  <a:pt x="159173" y="215388"/>
                </a:lnTo>
                <a:lnTo>
                  <a:pt x="169123" y="222296"/>
                </a:lnTo>
                <a:lnTo>
                  <a:pt x="187274" y="223402"/>
                </a:lnTo>
                <a:lnTo>
                  <a:pt x="194490" y="212101"/>
                </a:lnTo>
                <a:lnTo>
                  <a:pt x="196260" y="197631"/>
                </a:lnTo>
                <a:lnTo>
                  <a:pt x="191700" y="57452"/>
                </a:lnTo>
                <a:lnTo>
                  <a:pt x="190327" y="45846"/>
                </a:lnTo>
                <a:lnTo>
                  <a:pt x="189181" y="41452"/>
                </a:lnTo>
                <a:close/>
              </a:path>
              <a:path w="196850" h="225425">
                <a:moveTo>
                  <a:pt x="136116" y="0"/>
                </a:moveTo>
                <a:lnTo>
                  <a:pt x="95758" y="1698"/>
                </a:lnTo>
                <a:lnTo>
                  <a:pt x="83546" y="6454"/>
                </a:lnTo>
                <a:lnTo>
                  <a:pt x="72799" y="12751"/>
                </a:lnTo>
                <a:lnTo>
                  <a:pt x="37978" y="35082"/>
                </a:lnTo>
                <a:lnTo>
                  <a:pt x="187520" y="35082"/>
                </a:lnTo>
                <a:lnTo>
                  <a:pt x="160390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6782" y="1372016"/>
            <a:ext cx="170815" cy="307340"/>
          </a:xfrm>
          <a:custGeom>
            <a:avLst/>
            <a:gdLst/>
            <a:ahLst/>
            <a:cxnLst/>
            <a:rect l="l" t="t" r="r" b="b"/>
            <a:pathLst>
              <a:path w="170815" h="307339">
                <a:moveTo>
                  <a:pt x="145093" y="0"/>
                </a:moveTo>
                <a:lnTo>
                  <a:pt x="105982" y="91"/>
                </a:lnTo>
                <a:lnTo>
                  <a:pt x="61103" y="16399"/>
                </a:lnTo>
                <a:lnTo>
                  <a:pt x="36790" y="51308"/>
                </a:lnTo>
                <a:lnTo>
                  <a:pt x="34268" y="76352"/>
                </a:lnTo>
                <a:lnTo>
                  <a:pt x="34268" y="82722"/>
                </a:lnTo>
                <a:lnTo>
                  <a:pt x="18393" y="83079"/>
                </a:lnTo>
                <a:lnTo>
                  <a:pt x="8069" y="86560"/>
                </a:lnTo>
                <a:lnTo>
                  <a:pt x="957" y="96208"/>
                </a:lnTo>
                <a:lnTo>
                  <a:pt x="0" y="114974"/>
                </a:lnTo>
                <a:lnTo>
                  <a:pt x="11094" y="122359"/>
                </a:lnTo>
                <a:lnTo>
                  <a:pt x="24789" y="124084"/>
                </a:lnTo>
                <a:lnTo>
                  <a:pt x="34268" y="124084"/>
                </a:lnTo>
                <a:lnTo>
                  <a:pt x="34306" y="285433"/>
                </a:lnTo>
                <a:lnTo>
                  <a:pt x="36670" y="296681"/>
                </a:lnTo>
                <a:lnTo>
                  <a:pt x="45468" y="304809"/>
                </a:lnTo>
                <a:lnTo>
                  <a:pt x="64539" y="307193"/>
                </a:lnTo>
                <a:lnTo>
                  <a:pt x="73325" y="297607"/>
                </a:lnTo>
                <a:lnTo>
                  <a:pt x="75447" y="283147"/>
                </a:lnTo>
                <a:lnTo>
                  <a:pt x="75459" y="124083"/>
                </a:lnTo>
                <a:lnTo>
                  <a:pt x="116292" y="123770"/>
                </a:lnTo>
                <a:lnTo>
                  <a:pt x="126861" y="120348"/>
                </a:lnTo>
                <a:lnTo>
                  <a:pt x="134439" y="110614"/>
                </a:lnTo>
                <a:lnTo>
                  <a:pt x="136130" y="91467"/>
                </a:lnTo>
                <a:lnTo>
                  <a:pt x="125666" y="84446"/>
                </a:lnTo>
                <a:lnTo>
                  <a:pt x="109568" y="82722"/>
                </a:lnTo>
                <a:lnTo>
                  <a:pt x="75447" y="82722"/>
                </a:lnTo>
                <a:lnTo>
                  <a:pt x="75457" y="74819"/>
                </a:lnTo>
                <a:lnTo>
                  <a:pt x="97038" y="42315"/>
                </a:lnTo>
                <a:lnTo>
                  <a:pt x="152845" y="40965"/>
                </a:lnTo>
                <a:lnTo>
                  <a:pt x="163305" y="37310"/>
                </a:lnTo>
                <a:lnTo>
                  <a:pt x="169781" y="27263"/>
                </a:lnTo>
                <a:lnTo>
                  <a:pt x="170711" y="7767"/>
                </a:lnTo>
                <a:lnTo>
                  <a:pt x="159495" y="970"/>
                </a:lnTo>
                <a:lnTo>
                  <a:pt x="145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63651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9" y="0"/>
                </a:moveTo>
                <a:lnTo>
                  <a:pt x="73873" y="225"/>
                </a:lnTo>
                <a:lnTo>
                  <a:pt x="30489" y="18459"/>
                </a:lnTo>
                <a:lnTo>
                  <a:pt x="3911" y="48355"/>
                </a:lnTo>
                <a:lnTo>
                  <a:pt x="0" y="76518"/>
                </a:lnTo>
                <a:lnTo>
                  <a:pt x="102" y="158234"/>
                </a:lnTo>
                <a:lnTo>
                  <a:pt x="20965" y="199992"/>
                </a:lnTo>
                <a:lnTo>
                  <a:pt x="55700" y="223608"/>
                </a:lnTo>
                <a:lnTo>
                  <a:pt x="82326" y="226344"/>
                </a:lnTo>
                <a:lnTo>
                  <a:pt x="120496" y="226251"/>
                </a:lnTo>
                <a:lnTo>
                  <a:pt x="163720" y="209704"/>
                </a:lnTo>
                <a:lnTo>
                  <a:pt x="186740" y="188092"/>
                </a:lnTo>
                <a:lnTo>
                  <a:pt x="113964" y="188092"/>
                </a:lnTo>
                <a:lnTo>
                  <a:pt x="75531" y="187697"/>
                </a:lnTo>
                <a:lnTo>
                  <a:pt x="64308" y="183921"/>
                </a:lnTo>
                <a:lnTo>
                  <a:pt x="53554" y="175045"/>
                </a:lnTo>
                <a:lnTo>
                  <a:pt x="43891" y="162872"/>
                </a:lnTo>
                <a:lnTo>
                  <a:pt x="41178" y="153009"/>
                </a:lnTo>
                <a:lnTo>
                  <a:pt x="41760" y="70347"/>
                </a:lnTo>
                <a:lnTo>
                  <a:pt x="46469" y="60380"/>
                </a:lnTo>
                <a:lnTo>
                  <a:pt x="58057" y="48259"/>
                </a:lnTo>
                <a:lnTo>
                  <a:pt x="68947" y="43152"/>
                </a:lnTo>
                <a:lnTo>
                  <a:pt x="82336" y="41452"/>
                </a:lnTo>
                <a:lnTo>
                  <a:pt x="187866" y="41452"/>
                </a:lnTo>
                <a:lnTo>
                  <a:pt x="184508" y="36349"/>
                </a:lnTo>
                <a:lnTo>
                  <a:pt x="151973" y="8175"/>
                </a:lnTo>
                <a:lnTo>
                  <a:pt x="129502" y="851"/>
                </a:lnTo>
                <a:lnTo>
                  <a:pt x="113959" y="0"/>
                </a:lnTo>
                <a:close/>
              </a:path>
              <a:path w="196850" h="226694">
                <a:moveTo>
                  <a:pt x="187866" y="41452"/>
                </a:moveTo>
                <a:lnTo>
                  <a:pt x="82336" y="41452"/>
                </a:lnTo>
                <a:lnTo>
                  <a:pt x="122955" y="42178"/>
                </a:lnTo>
                <a:lnTo>
                  <a:pt x="133740" y="46030"/>
                </a:lnTo>
                <a:lnTo>
                  <a:pt x="146168" y="54011"/>
                </a:lnTo>
                <a:lnTo>
                  <a:pt x="154021" y="65053"/>
                </a:lnTo>
                <a:lnTo>
                  <a:pt x="155143" y="76518"/>
                </a:lnTo>
                <a:lnTo>
                  <a:pt x="154968" y="157184"/>
                </a:lnTo>
                <a:lnTo>
                  <a:pt x="151175" y="166396"/>
                </a:lnTo>
                <a:lnTo>
                  <a:pt x="137410" y="180035"/>
                </a:lnTo>
                <a:lnTo>
                  <a:pt x="126917" y="186291"/>
                </a:lnTo>
                <a:lnTo>
                  <a:pt x="113964" y="188092"/>
                </a:lnTo>
                <a:lnTo>
                  <a:pt x="186740" y="188092"/>
                </a:lnTo>
                <a:lnTo>
                  <a:pt x="192351" y="178308"/>
                </a:lnTo>
                <a:lnTo>
                  <a:pt x="195390" y="167000"/>
                </a:lnTo>
                <a:lnTo>
                  <a:pt x="196290" y="152930"/>
                </a:lnTo>
                <a:lnTo>
                  <a:pt x="196091" y="68544"/>
                </a:lnTo>
                <a:lnTo>
                  <a:pt x="194479" y="56254"/>
                </a:lnTo>
                <a:lnTo>
                  <a:pt x="190798" y="45907"/>
                </a:lnTo>
                <a:lnTo>
                  <a:pt x="187866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3250" y="1454312"/>
            <a:ext cx="196215" cy="224790"/>
          </a:xfrm>
          <a:custGeom>
            <a:avLst/>
            <a:gdLst/>
            <a:ahLst/>
            <a:cxnLst/>
            <a:rect l="l" t="t" r="r" b="b"/>
            <a:pathLst>
              <a:path w="196215" h="224789">
                <a:moveTo>
                  <a:pt x="9001" y="2929"/>
                </a:moveTo>
                <a:lnTo>
                  <a:pt x="1773" y="14224"/>
                </a:lnTo>
                <a:lnTo>
                  <a:pt x="0" y="28681"/>
                </a:lnTo>
                <a:lnTo>
                  <a:pt x="59" y="203630"/>
                </a:lnTo>
                <a:lnTo>
                  <a:pt x="2555" y="214619"/>
                </a:lnTo>
                <a:lnTo>
                  <a:pt x="11438" y="222350"/>
                </a:lnTo>
                <a:lnTo>
                  <a:pt x="30402" y="224177"/>
                </a:lnTo>
                <a:lnTo>
                  <a:pt x="39133" y="214531"/>
                </a:lnTo>
                <a:lnTo>
                  <a:pt x="41147" y="200832"/>
                </a:lnTo>
                <a:lnTo>
                  <a:pt x="41236" y="98737"/>
                </a:lnTo>
                <a:lnTo>
                  <a:pt x="94975" y="50993"/>
                </a:lnTo>
                <a:lnTo>
                  <a:pt x="104454" y="44622"/>
                </a:lnTo>
                <a:lnTo>
                  <a:pt x="41147" y="44622"/>
                </a:lnTo>
                <a:lnTo>
                  <a:pt x="40642" y="21549"/>
                </a:lnTo>
                <a:lnTo>
                  <a:pt x="36429" y="10669"/>
                </a:lnTo>
                <a:lnTo>
                  <a:pt x="26469" y="3905"/>
                </a:lnTo>
                <a:lnTo>
                  <a:pt x="9001" y="2929"/>
                </a:lnTo>
                <a:close/>
              </a:path>
              <a:path w="196215" h="224789">
                <a:moveTo>
                  <a:pt x="193501" y="41452"/>
                </a:moveTo>
                <a:lnTo>
                  <a:pt x="148772" y="41452"/>
                </a:lnTo>
                <a:lnTo>
                  <a:pt x="151942" y="47823"/>
                </a:lnTo>
                <a:lnTo>
                  <a:pt x="158282" y="54193"/>
                </a:lnTo>
                <a:lnTo>
                  <a:pt x="158292" y="68103"/>
                </a:lnTo>
                <a:lnTo>
                  <a:pt x="160378" y="78858"/>
                </a:lnTo>
                <a:lnTo>
                  <a:pt x="168980" y="85494"/>
                </a:lnTo>
                <a:lnTo>
                  <a:pt x="188233" y="86097"/>
                </a:lnTo>
                <a:lnTo>
                  <a:pt x="194644" y="75269"/>
                </a:lnTo>
                <a:lnTo>
                  <a:pt x="196173" y="58631"/>
                </a:lnTo>
                <a:lnTo>
                  <a:pt x="194922" y="46348"/>
                </a:lnTo>
                <a:lnTo>
                  <a:pt x="193501" y="41452"/>
                </a:lnTo>
                <a:close/>
              </a:path>
              <a:path w="196215" h="224789">
                <a:moveTo>
                  <a:pt x="139023" y="0"/>
                </a:moveTo>
                <a:lnTo>
                  <a:pt x="94931" y="2780"/>
                </a:lnTo>
                <a:lnTo>
                  <a:pt x="41147" y="44622"/>
                </a:lnTo>
                <a:lnTo>
                  <a:pt x="104454" y="44622"/>
                </a:lnTo>
                <a:lnTo>
                  <a:pt x="107624" y="41452"/>
                </a:lnTo>
                <a:lnTo>
                  <a:pt x="193501" y="41452"/>
                </a:lnTo>
                <a:lnTo>
                  <a:pt x="163918" y="5665"/>
                </a:lnTo>
                <a:lnTo>
                  <a:pt x="152072" y="1490"/>
                </a:lnTo>
                <a:lnTo>
                  <a:pt x="139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2817" y="1454312"/>
            <a:ext cx="197485" cy="226695"/>
          </a:xfrm>
          <a:custGeom>
            <a:avLst/>
            <a:gdLst/>
            <a:ahLst/>
            <a:cxnLst/>
            <a:rect l="l" t="t" r="r" b="b"/>
            <a:pathLst>
              <a:path w="197484" h="226694">
                <a:moveTo>
                  <a:pt x="192731" y="44622"/>
                </a:moveTo>
                <a:lnTo>
                  <a:pt x="139293" y="44622"/>
                </a:lnTo>
                <a:lnTo>
                  <a:pt x="147495" y="44860"/>
                </a:lnTo>
                <a:lnTo>
                  <a:pt x="152925" y="54432"/>
                </a:lnTo>
                <a:lnTo>
                  <a:pt x="155143" y="66934"/>
                </a:lnTo>
                <a:lnTo>
                  <a:pt x="158767" y="208570"/>
                </a:lnTo>
                <a:lnTo>
                  <a:pt x="163867" y="221097"/>
                </a:lnTo>
                <a:lnTo>
                  <a:pt x="177531" y="226343"/>
                </a:lnTo>
                <a:lnTo>
                  <a:pt x="191438" y="221669"/>
                </a:lnTo>
                <a:lnTo>
                  <a:pt x="196991" y="210697"/>
                </a:lnTo>
                <a:lnTo>
                  <a:pt x="196290" y="197622"/>
                </a:lnTo>
                <a:lnTo>
                  <a:pt x="193107" y="52172"/>
                </a:lnTo>
                <a:lnTo>
                  <a:pt x="192731" y="44622"/>
                </a:lnTo>
                <a:close/>
              </a:path>
              <a:path w="197484" h="226694">
                <a:moveTo>
                  <a:pt x="26853" y="3148"/>
                </a:moveTo>
                <a:lnTo>
                  <a:pt x="9010" y="3778"/>
                </a:lnTo>
                <a:lnTo>
                  <a:pt x="1709" y="14948"/>
                </a:lnTo>
                <a:lnTo>
                  <a:pt x="0" y="28708"/>
                </a:lnTo>
                <a:lnTo>
                  <a:pt x="39" y="203133"/>
                </a:lnTo>
                <a:lnTo>
                  <a:pt x="2409" y="214379"/>
                </a:lnTo>
                <a:lnTo>
                  <a:pt x="11211" y="222507"/>
                </a:lnTo>
                <a:lnTo>
                  <a:pt x="30276" y="224890"/>
                </a:lnTo>
                <a:lnTo>
                  <a:pt x="39038" y="215285"/>
                </a:lnTo>
                <a:lnTo>
                  <a:pt x="41147" y="200814"/>
                </a:lnTo>
                <a:lnTo>
                  <a:pt x="41147" y="66933"/>
                </a:lnTo>
                <a:lnTo>
                  <a:pt x="56997" y="50992"/>
                </a:lnTo>
                <a:lnTo>
                  <a:pt x="63306" y="47822"/>
                </a:lnTo>
                <a:lnTo>
                  <a:pt x="63306" y="44622"/>
                </a:lnTo>
                <a:lnTo>
                  <a:pt x="192731" y="44622"/>
                </a:lnTo>
                <a:lnTo>
                  <a:pt x="192462" y="39242"/>
                </a:lnTo>
                <a:lnTo>
                  <a:pt x="189731" y="27239"/>
                </a:lnTo>
                <a:lnTo>
                  <a:pt x="183572" y="15940"/>
                </a:lnTo>
                <a:lnTo>
                  <a:pt x="113964" y="15940"/>
                </a:lnTo>
                <a:lnTo>
                  <a:pt x="107090" y="12740"/>
                </a:lnTo>
                <a:lnTo>
                  <a:pt x="44317" y="12740"/>
                </a:lnTo>
                <a:lnTo>
                  <a:pt x="36595" y="7834"/>
                </a:lnTo>
                <a:lnTo>
                  <a:pt x="26853" y="3148"/>
                </a:lnTo>
                <a:close/>
              </a:path>
              <a:path w="197484" h="226694">
                <a:moveTo>
                  <a:pt x="139293" y="44622"/>
                </a:moveTo>
                <a:lnTo>
                  <a:pt x="79156" y="44622"/>
                </a:lnTo>
                <a:lnTo>
                  <a:pt x="79179" y="117646"/>
                </a:lnTo>
                <a:lnTo>
                  <a:pt x="79215" y="203639"/>
                </a:lnTo>
                <a:lnTo>
                  <a:pt x="81707" y="214624"/>
                </a:lnTo>
                <a:lnTo>
                  <a:pt x="90589" y="222350"/>
                </a:lnTo>
                <a:lnTo>
                  <a:pt x="109570" y="224172"/>
                </a:lnTo>
                <a:lnTo>
                  <a:pt x="118291" y="214521"/>
                </a:lnTo>
                <a:lnTo>
                  <a:pt x="120304" y="200814"/>
                </a:lnTo>
                <a:lnTo>
                  <a:pt x="120304" y="66933"/>
                </a:lnTo>
                <a:lnTo>
                  <a:pt x="126644" y="57393"/>
                </a:lnTo>
                <a:lnTo>
                  <a:pt x="139293" y="44622"/>
                </a:lnTo>
                <a:close/>
              </a:path>
              <a:path w="197484" h="226694">
                <a:moveTo>
                  <a:pt x="148540" y="0"/>
                </a:moveTo>
                <a:lnTo>
                  <a:pt x="135419" y="1333"/>
                </a:lnTo>
                <a:lnTo>
                  <a:pt x="125053" y="6184"/>
                </a:lnTo>
                <a:lnTo>
                  <a:pt x="113964" y="15940"/>
                </a:lnTo>
                <a:lnTo>
                  <a:pt x="183572" y="15940"/>
                </a:lnTo>
                <a:lnTo>
                  <a:pt x="183400" y="15625"/>
                </a:lnTo>
                <a:lnTo>
                  <a:pt x="175062" y="7398"/>
                </a:lnTo>
                <a:lnTo>
                  <a:pt x="163229" y="1963"/>
                </a:lnTo>
                <a:lnTo>
                  <a:pt x="148540" y="0"/>
                </a:lnTo>
                <a:close/>
              </a:path>
              <a:path w="197484" h="226694">
                <a:moveTo>
                  <a:pt x="65492" y="1144"/>
                </a:moveTo>
                <a:lnTo>
                  <a:pt x="54267" y="5958"/>
                </a:lnTo>
                <a:lnTo>
                  <a:pt x="44317" y="12740"/>
                </a:lnTo>
                <a:lnTo>
                  <a:pt x="107090" y="12740"/>
                </a:lnTo>
                <a:lnTo>
                  <a:pt x="103969" y="11287"/>
                </a:lnTo>
                <a:lnTo>
                  <a:pt x="94934" y="5141"/>
                </a:lnTo>
                <a:lnTo>
                  <a:pt x="82670" y="1722"/>
                </a:lnTo>
                <a:lnTo>
                  <a:pt x="65492" y="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2415" y="1454314"/>
            <a:ext cx="200025" cy="226695"/>
          </a:xfrm>
          <a:custGeom>
            <a:avLst/>
            <a:gdLst/>
            <a:ahLst/>
            <a:cxnLst/>
            <a:rect l="l" t="t" r="r" b="b"/>
            <a:pathLst>
              <a:path w="200025" h="226694">
                <a:moveTo>
                  <a:pt x="123133" y="0"/>
                </a:moveTo>
                <a:lnTo>
                  <a:pt x="62111" y="362"/>
                </a:lnTo>
                <a:lnTo>
                  <a:pt x="51595" y="3869"/>
                </a:lnTo>
                <a:lnTo>
                  <a:pt x="45280" y="13545"/>
                </a:lnTo>
                <a:lnTo>
                  <a:pt x="44865" y="32329"/>
                </a:lnTo>
                <a:lnTo>
                  <a:pt x="55958" y="39719"/>
                </a:lnTo>
                <a:lnTo>
                  <a:pt x="69646" y="41450"/>
                </a:lnTo>
                <a:lnTo>
                  <a:pt x="118741" y="41453"/>
                </a:lnTo>
                <a:lnTo>
                  <a:pt x="137186" y="42574"/>
                </a:lnTo>
                <a:lnTo>
                  <a:pt x="148271" y="47275"/>
                </a:lnTo>
                <a:lnTo>
                  <a:pt x="153683" y="57827"/>
                </a:lnTo>
                <a:lnTo>
                  <a:pt x="155112" y="76502"/>
                </a:lnTo>
                <a:lnTo>
                  <a:pt x="155080" y="86073"/>
                </a:lnTo>
                <a:lnTo>
                  <a:pt x="59529" y="86324"/>
                </a:lnTo>
                <a:lnTo>
                  <a:pt x="49108" y="88022"/>
                </a:lnTo>
                <a:lnTo>
                  <a:pt x="12514" y="111090"/>
                </a:lnTo>
                <a:lnTo>
                  <a:pt x="0" y="146637"/>
                </a:lnTo>
                <a:lnTo>
                  <a:pt x="1" y="163219"/>
                </a:lnTo>
                <a:lnTo>
                  <a:pt x="17971" y="208476"/>
                </a:lnTo>
                <a:lnTo>
                  <a:pt x="54002" y="226076"/>
                </a:lnTo>
                <a:lnTo>
                  <a:pt x="66493" y="226342"/>
                </a:lnTo>
                <a:lnTo>
                  <a:pt x="120274" y="226342"/>
                </a:lnTo>
                <a:lnTo>
                  <a:pt x="129967" y="223093"/>
                </a:lnTo>
                <a:lnTo>
                  <a:pt x="159839" y="215197"/>
                </a:lnTo>
                <a:lnTo>
                  <a:pt x="196634" y="215197"/>
                </a:lnTo>
                <a:lnTo>
                  <a:pt x="199430" y="204026"/>
                </a:lnTo>
                <a:lnTo>
                  <a:pt x="198714" y="188086"/>
                </a:lnTo>
                <a:lnTo>
                  <a:pt x="110209" y="188086"/>
                </a:lnTo>
                <a:lnTo>
                  <a:pt x="61436" y="187806"/>
                </a:lnTo>
                <a:lnTo>
                  <a:pt x="47849" y="183462"/>
                </a:lnTo>
                <a:lnTo>
                  <a:pt x="41168" y="171441"/>
                </a:lnTo>
                <a:lnTo>
                  <a:pt x="42163" y="137244"/>
                </a:lnTo>
                <a:lnTo>
                  <a:pt x="52660" y="128714"/>
                </a:lnTo>
                <a:lnTo>
                  <a:pt x="66476" y="127495"/>
                </a:lnTo>
                <a:lnTo>
                  <a:pt x="195991" y="127495"/>
                </a:lnTo>
                <a:lnTo>
                  <a:pt x="192950" y="59815"/>
                </a:lnTo>
                <a:lnTo>
                  <a:pt x="170919" y="14117"/>
                </a:lnTo>
                <a:lnTo>
                  <a:pt x="136775" y="571"/>
                </a:lnTo>
                <a:lnTo>
                  <a:pt x="123133" y="0"/>
                </a:lnTo>
                <a:close/>
              </a:path>
              <a:path w="200025" h="226694">
                <a:moveTo>
                  <a:pt x="196634" y="215197"/>
                </a:moveTo>
                <a:lnTo>
                  <a:pt x="159839" y="215197"/>
                </a:lnTo>
                <a:lnTo>
                  <a:pt x="168789" y="223437"/>
                </a:lnTo>
                <a:lnTo>
                  <a:pt x="185159" y="225848"/>
                </a:lnTo>
                <a:lnTo>
                  <a:pt x="195860" y="218288"/>
                </a:lnTo>
                <a:lnTo>
                  <a:pt x="196634" y="215197"/>
                </a:lnTo>
                <a:close/>
              </a:path>
              <a:path w="200025" h="226694">
                <a:moveTo>
                  <a:pt x="195991" y="127495"/>
                </a:moveTo>
                <a:lnTo>
                  <a:pt x="66476" y="127495"/>
                </a:lnTo>
                <a:lnTo>
                  <a:pt x="130324" y="127562"/>
                </a:lnTo>
                <a:lnTo>
                  <a:pt x="145268" y="130637"/>
                </a:lnTo>
                <a:lnTo>
                  <a:pt x="152944" y="139591"/>
                </a:lnTo>
                <a:lnTo>
                  <a:pt x="155112" y="156208"/>
                </a:lnTo>
                <a:lnTo>
                  <a:pt x="155112" y="162578"/>
                </a:lnTo>
                <a:lnTo>
                  <a:pt x="110209" y="188086"/>
                </a:lnTo>
                <a:lnTo>
                  <a:pt x="198714" y="188086"/>
                </a:lnTo>
                <a:lnTo>
                  <a:pt x="195991" y="127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05803" y="1388475"/>
            <a:ext cx="194945" cy="292735"/>
          </a:xfrm>
          <a:custGeom>
            <a:avLst/>
            <a:gdLst/>
            <a:ahLst/>
            <a:cxnLst/>
            <a:rect l="l" t="t" r="r" b="b"/>
            <a:pathLst>
              <a:path w="194945" h="292735">
                <a:moveTo>
                  <a:pt x="46699" y="0"/>
                </a:moveTo>
                <a:lnTo>
                  <a:pt x="39378" y="11145"/>
                </a:lnTo>
                <a:lnTo>
                  <a:pt x="37663" y="24861"/>
                </a:lnTo>
                <a:lnTo>
                  <a:pt x="37663" y="66202"/>
                </a:lnTo>
                <a:lnTo>
                  <a:pt x="18233" y="66591"/>
                </a:lnTo>
                <a:lnTo>
                  <a:pt x="7940" y="70145"/>
                </a:lnTo>
                <a:lnTo>
                  <a:pt x="887" y="79842"/>
                </a:lnTo>
                <a:lnTo>
                  <a:pt x="0" y="98576"/>
                </a:lnTo>
                <a:lnTo>
                  <a:pt x="11171" y="105881"/>
                </a:lnTo>
                <a:lnTo>
                  <a:pt x="24892" y="107594"/>
                </a:lnTo>
                <a:lnTo>
                  <a:pt x="37663" y="107622"/>
                </a:lnTo>
                <a:lnTo>
                  <a:pt x="37663" y="216121"/>
                </a:lnTo>
                <a:lnTo>
                  <a:pt x="47500" y="265041"/>
                </a:lnTo>
                <a:lnTo>
                  <a:pt x="78996" y="289226"/>
                </a:lnTo>
                <a:lnTo>
                  <a:pt x="105434" y="292177"/>
                </a:lnTo>
                <a:lnTo>
                  <a:pt x="139944" y="291984"/>
                </a:lnTo>
                <a:lnTo>
                  <a:pt x="185223" y="267098"/>
                </a:lnTo>
                <a:lnTo>
                  <a:pt x="191598" y="253975"/>
                </a:lnTo>
                <a:lnTo>
                  <a:pt x="126554" y="253975"/>
                </a:lnTo>
                <a:lnTo>
                  <a:pt x="93710" y="252879"/>
                </a:lnTo>
                <a:lnTo>
                  <a:pt x="83461" y="246356"/>
                </a:lnTo>
                <a:lnTo>
                  <a:pt x="79685" y="233995"/>
                </a:lnTo>
                <a:lnTo>
                  <a:pt x="79146" y="215798"/>
                </a:lnTo>
                <a:lnTo>
                  <a:pt x="79307" y="107594"/>
                </a:lnTo>
                <a:lnTo>
                  <a:pt x="152140" y="107289"/>
                </a:lnTo>
                <a:lnTo>
                  <a:pt x="162836" y="103897"/>
                </a:lnTo>
                <a:lnTo>
                  <a:pt x="170552" y="94228"/>
                </a:lnTo>
                <a:lnTo>
                  <a:pt x="172369" y="75202"/>
                </a:lnTo>
                <a:lnTo>
                  <a:pt x="161989" y="67978"/>
                </a:lnTo>
                <a:lnTo>
                  <a:pt x="146132" y="66202"/>
                </a:lnTo>
                <a:lnTo>
                  <a:pt x="79143" y="65779"/>
                </a:lnTo>
                <a:lnTo>
                  <a:pt x="78757" y="18186"/>
                </a:lnTo>
                <a:lnTo>
                  <a:pt x="75196" y="7914"/>
                </a:lnTo>
                <a:lnTo>
                  <a:pt x="65478" y="882"/>
                </a:lnTo>
                <a:lnTo>
                  <a:pt x="46699" y="0"/>
                </a:lnTo>
                <a:close/>
              </a:path>
              <a:path w="194945" h="292735">
                <a:moveTo>
                  <a:pt x="167126" y="220790"/>
                </a:moveTo>
                <a:lnTo>
                  <a:pt x="158838" y="228887"/>
                </a:lnTo>
                <a:lnTo>
                  <a:pt x="150320" y="245220"/>
                </a:lnTo>
                <a:lnTo>
                  <a:pt x="140979" y="252253"/>
                </a:lnTo>
                <a:lnTo>
                  <a:pt x="126554" y="253975"/>
                </a:lnTo>
                <a:lnTo>
                  <a:pt x="191598" y="253975"/>
                </a:lnTo>
                <a:lnTo>
                  <a:pt x="194300" y="244943"/>
                </a:lnTo>
                <a:lnTo>
                  <a:pt x="194455" y="229608"/>
                </a:lnTo>
                <a:lnTo>
                  <a:pt x="184560" y="222519"/>
                </a:lnTo>
                <a:lnTo>
                  <a:pt x="167126" y="220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186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25904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0" y="0"/>
                </a:moveTo>
                <a:lnTo>
                  <a:pt x="72984" y="279"/>
                </a:lnTo>
                <a:lnTo>
                  <a:pt x="29737" y="18575"/>
                </a:lnTo>
                <a:lnTo>
                  <a:pt x="2915" y="48350"/>
                </a:lnTo>
                <a:lnTo>
                  <a:pt x="0" y="76518"/>
                </a:lnTo>
                <a:lnTo>
                  <a:pt x="175" y="159727"/>
                </a:lnTo>
                <a:lnTo>
                  <a:pt x="21395" y="201174"/>
                </a:lnTo>
                <a:lnTo>
                  <a:pt x="56528" y="223911"/>
                </a:lnTo>
                <a:lnTo>
                  <a:pt x="82295" y="226344"/>
                </a:lnTo>
                <a:lnTo>
                  <a:pt x="120471" y="226252"/>
                </a:lnTo>
                <a:lnTo>
                  <a:pt x="163687" y="209708"/>
                </a:lnTo>
                <a:lnTo>
                  <a:pt x="186709" y="188091"/>
                </a:lnTo>
                <a:lnTo>
                  <a:pt x="113956" y="188091"/>
                </a:lnTo>
                <a:lnTo>
                  <a:pt x="73452" y="187343"/>
                </a:lnTo>
                <a:lnTo>
                  <a:pt x="62869" y="182976"/>
                </a:lnTo>
                <a:lnTo>
                  <a:pt x="51233" y="173326"/>
                </a:lnTo>
                <a:lnTo>
                  <a:pt x="40660" y="162214"/>
                </a:lnTo>
                <a:lnTo>
                  <a:pt x="37978" y="153009"/>
                </a:lnTo>
                <a:lnTo>
                  <a:pt x="38853" y="69358"/>
                </a:lnTo>
                <a:lnTo>
                  <a:pt x="44468" y="59852"/>
                </a:lnTo>
                <a:lnTo>
                  <a:pt x="58025" y="48261"/>
                </a:lnTo>
                <a:lnTo>
                  <a:pt x="68927" y="43152"/>
                </a:lnTo>
                <a:lnTo>
                  <a:pt x="82300" y="41452"/>
                </a:lnTo>
                <a:lnTo>
                  <a:pt x="187837" y="41452"/>
                </a:lnTo>
                <a:lnTo>
                  <a:pt x="184485" y="36356"/>
                </a:lnTo>
                <a:lnTo>
                  <a:pt x="151954" y="8180"/>
                </a:lnTo>
                <a:lnTo>
                  <a:pt x="129486" y="851"/>
                </a:lnTo>
                <a:lnTo>
                  <a:pt x="113950" y="0"/>
                </a:lnTo>
                <a:close/>
              </a:path>
              <a:path w="196850" h="226694">
                <a:moveTo>
                  <a:pt x="187837" y="41452"/>
                </a:moveTo>
                <a:lnTo>
                  <a:pt x="82300" y="41452"/>
                </a:lnTo>
                <a:lnTo>
                  <a:pt x="122397" y="42083"/>
                </a:lnTo>
                <a:lnTo>
                  <a:pt x="133269" y="45895"/>
                </a:lnTo>
                <a:lnTo>
                  <a:pt x="145316" y="54011"/>
                </a:lnTo>
                <a:lnTo>
                  <a:pt x="152944" y="65053"/>
                </a:lnTo>
                <a:lnTo>
                  <a:pt x="155112" y="76518"/>
                </a:lnTo>
                <a:lnTo>
                  <a:pt x="154598" y="157172"/>
                </a:lnTo>
                <a:lnTo>
                  <a:pt x="149778" y="166385"/>
                </a:lnTo>
                <a:lnTo>
                  <a:pt x="137404" y="180023"/>
                </a:lnTo>
                <a:lnTo>
                  <a:pt x="126907" y="186288"/>
                </a:lnTo>
                <a:lnTo>
                  <a:pt x="113956" y="188091"/>
                </a:lnTo>
                <a:lnTo>
                  <a:pt x="186709" y="188091"/>
                </a:lnTo>
                <a:lnTo>
                  <a:pt x="192320" y="178308"/>
                </a:lnTo>
                <a:lnTo>
                  <a:pt x="195359" y="167000"/>
                </a:lnTo>
                <a:lnTo>
                  <a:pt x="196260" y="152930"/>
                </a:lnTo>
                <a:lnTo>
                  <a:pt x="196061" y="68559"/>
                </a:lnTo>
                <a:lnTo>
                  <a:pt x="194451" y="56264"/>
                </a:lnTo>
                <a:lnTo>
                  <a:pt x="190772" y="45914"/>
                </a:lnTo>
                <a:lnTo>
                  <a:pt x="187837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5472" y="1454312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7628" y="2941"/>
                </a:moveTo>
                <a:lnTo>
                  <a:pt x="953" y="14242"/>
                </a:lnTo>
                <a:lnTo>
                  <a:pt x="0" y="28712"/>
                </a:lnTo>
                <a:lnTo>
                  <a:pt x="59" y="203631"/>
                </a:lnTo>
                <a:lnTo>
                  <a:pt x="2556" y="214620"/>
                </a:lnTo>
                <a:lnTo>
                  <a:pt x="11440" y="222350"/>
                </a:lnTo>
                <a:lnTo>
                  <a:pt x="30405" y="224176"/>
                </a:lnTo>
                <a:lnTo>
                  <a:pt x="39133" y="214528"/>
                </a:lnTo>
                <a:lnTo>
                  <a:pt x="41147" y="200828"/>
                </a:lnTo>
                <a:lnTo>
                  <a:pt x="41147" y="82874"/>
                </a:lnTo>
                <a:lnTo>
                  <a:pt x="98145" y="44622"/>
                </a:lnTo>
                <a:lnTo>
                  <a:pt x="104454" y="41452"/>
                </a:lnTo>
                <a:lnTo>
                  <a:pt x="189209" y="41452"/>
                </a:lnTo>
                <a:lnTo>
                  <a:pt x="187545" y="35082"/>
                </a:lnTo>
                <a:lnTo>
                  <a:pt x="41147" y="35082"/>
                </a:lnTo>
                <a:lnTo>
                  <a:pt x="40737" y="21886"/>
                </a:lnTo>
                <a:lnTo>
                  <a:pt x="37061" y="11589"/>
                </a:lnTo>
                <a:lnTo>
                  <a:pt x="27030" y="4349"/>
                </a:lnTo>
                <a:lnTo>
                  <a:pt x="7628" y="2941"/>
                </a:lnTo>
                <a:close/>
              </a:path>
              <a:path w="196850" h="224789">
                <a:moveTo>
                  <a:pt x="189209" y="41452"/>
                </a:moveTo>
                <a:lnTo>
                  <a:pt x="110794" y="41452"/>
                </a:lnTo>
                <a:lnTo>
                  <a:pt x="133775" y="41868"/>
                </a:lnTo>
                <a:lnTo>
                  <a:pt x="145487" y="46778"/>
                </a:lnTo>
                <a:lnTo>
                  <a:pt x="150752" y="57998"/>
                </a:lnTo>
                <a:lnTo>
                  <a:pt x="151973" y="76505"/>
                </a:lnTo>
                <a:lnTo>
                  <a:pt x="156438" y="205897"/>
                </a:lnTo>
                <a:lnTo>
                  <a:pt x="160936" y="215804"/>
                </a:lnTo>
                <a:lnTo>
                  <a:pt x="170510" y="222398"/>
                </a:lnTo>
                <a:lnTo>
                  <a:pt x="188632" y="223402"/>
                </a:lnTo>
                <a:lnTo>
                  <a:pt x="195307" y="212101"/>
                </a:lnTo>
                <a:lnTo>
                  <a:pt x="196260" y="197631"/>
                </a:lnTo>
                <a:lnTo>
                  <a:pt x="191729" y="57444"/>
                </a:lnTo>
                <a:lnTo>
                  <a:pt x="190355" y="45840"/>
                </a:lnTo>
                <a:lnTo>
                  <a:pt x="189209" y="41452"/>
                </a:lnTo>
                <a:close/>
              </a:path>
              <a:path w="196850" h="224789">
                <a:moveTo>
                  <a:pt x="136116" y="0"/>
                </a:moveTo>
                <a:lnTo>
                  <a:pt x="95772" y="1694"/>
                </a:lnTo>
                <a:lnTo>
                  <a:pt x="83557" y="6448"/>
                </a:lnTo>
                <a:lnTo>
                  <a:pt x="72816" y="12740"/>
                </a:lnTo>
                <a:lnTo>
                  <a:pt x="41147" y="35082"/>
                </a:lnTo>
                <a:lnTo>
                  <a:pt x="187545" y="35082"/>
                </a:lnTo>
                <a:lnTo>
                  <a:pt x="160411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4312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900" y="169128"/>
                </a:lnTo>
                <a:lnTo>
                  <a:pt x="3026" y="177727"/>
                </a:lnTo>
                <a:lnTo>
                  <a:pt x="0" y="193445"/>
                </a:lnTo>
                <a:lnTo>
                  <a:pt x="6760" y="204237"/>
                </a:lnTo>
                <a:lnTo>
                  <a:pt x="52206" y="224577"/>
                </a:lnTo>
                <a:lnTo>
                  <a:pt x="65580" y="224759"/>
                </a:lnTo>
                <a:lnTo>
                  <a:pt x="136450" y="224490"/>
                </a:lnTo>
                <a:lnTo>
                  <a:pt x="173906" y="211170"/>
                </a:lnTo>
                <a:lnTo>
                  <a:pt x="191150" y="183617"/>
                </a:lnTo>
                <a:lnTo>
                  <a:pt x="134832" y="183617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799" y="0"/>
                </a:moveTo>
                <a:lnTo>
                  <a:pt x="49341" y="648"/>
                </a:lnTo>
                <a:lnTo>
                  <a:pt x="8870" y="29901"/>
                </a:lnTo>
                <a:lnTo>
                  <a:pt x="3451" y="62238"/>
                </a:lnTo>
                <a:lnTo>
                  <a:pt x="8351" y="74264"/>
                </a:lnTo>
                <a:lnTo>
                  <a:pt x="16462" y="83915"/>
                </a:lnTo>
                <a:lnTo>
                  <a:pt x="27268" y="91710"/>
                </a:lnTo>
                <a:lnTo>
                  <a:pt x="40252" y="98170"/>
                </a:lnTo>
                <a:lnTo>
                  <a:pt x="139961" y="145813"/>
                </a:lnTo>
                <a:lnTo>
                  <a:pt x="149682" y="154094"/>
                </a:lnTo>
                <a:lnTo>
                  <a:pt x="153556" y="168569"/>
                </a:lnTo>
                <a:lnTo>
                  <a:pt x="146531" y="180281"/>
                </a:lnTo>
                <a:lnTo>
                  <a:pt x="134832" y="183617"/>
                </a:lnTo>
                <a:lnTo>
                  <a:pt x="191150" y="183617"/>
                </a:lnTo>
                <a:lnTo>
                  <a:pt x="193608" y="174718"/>
                </a:lnTo>
                <a:lnTo>
                  <a:pt x="194953" y="156695"/>
                </a:lnTo>
                <a:lnTo>
                  <a:pt x="192317" y="143627"/>
                </a:lnTo>
                <a:lnTo>
                  <a:pt x="154133" y="107640"/>
                </a:lnTo>
                <a:lnTo>
                  <a:pt x="56018" y="60167"/>
                </a:lnTo>
                <a:lnTo>
                  <a:pt x="49679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7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799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2931" y="1876889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112619" y="0"/>
                </a:moveTo>
                <a:lnTo>
                  <a:pt x="63268" y="951"/>
                </a:lnTo>
                <a:lnTo>
                  <a:pt x="19057" y="26878"/>
                </a:lnTo>
                <a:lnTo>
                  <a:pt x="0" y="72843"/>
                </a:lnTo>
                <a:lnTo>
                  <a:pt x="266" y="157791"/>
                </a:lnTo>
                <a:lnTo>
                  <a:pt x="22096" y="199273"/>
                </a:lnTo>
                <a:lnTo>
                  <a:pt x="56883" y="222207"/>
                </a:lnTo>
                <a:lnTo>
                  <a:pt x="82295" y="224757"/>
                </a:lnTo>
                <a:lnTo>
                  <a:pt x="120745" y="224655"/>
                </a:lnTo>
                <a:lnTo>
                  <a:pt x="163591" y="207332"/>
                </a:lnTo>
                <a:lnTo>
                  <a:pt x="187995" y="183608"/>
                </a:lnTo>
                <a:lnTo>
                  <a:pt x="113938" y="183608"/>
                </a:lnTo>
                <a:lnTo>
                  <a:pt x="72292" y="182659"/>
                </a:lnTo>
                <a:lnTo>
                  <a:pt x="61677" y="178501"/>
                </a:lnTo>
                <a:lnTo>
                  <a:pt x="48762" y="170058"/>
                </a:lnTo>
                <a:lnTo>
                  <a:pt x="40187" y="159683"/>
                </a:lnTo>
                <a:lnTo>
                  <a:pt x="37977" y="148801"/>
                </a:lnTo>
                <a:lnTo>
                  <a:pt x="38763" y="67900"/>
                </a:lnTo>
                <a:lnTo>
                  <a:pt x="44484" y="59009"/>
                </a:lnTo>
                <a:lnTo>
                  <a:pt x="58819" y="46003"/>
                </a:lnTo>
                <a:lnTo>
                  <a:pt x="69339" y="39787"/>
                </a:lnTo>
                <a:lnTo>
                  <a:pt x="82295" y="38006"/>
                </a:lnTo>
                <a:lnTo>
                  <a:pt x="186000" y="38006"/>
                </a:lnTo>
                <a:lnTo>
                  <a:pt x="184549" y="35833"/>
                </a:lnTo>
                <a:lnTo>
                  <a:pt x="151309" y="6427"/>
                </a:lnTo>
                <a:lnTo>
                  <a:pt x="128554" y="499"/>
                </a:lnTo>
                <a:lnTo>
                  <a:pt x="112619" y="0"/>
                </a:lnTo>
                <a:close/>
              </a:path>
              <a:path w="196850" h="224789">
                <a:moveTo>
                  <a:pt x="186000" y="38006"/>
                </a:moveTo>
                <a:lnTo>
                  <a:pt x="82295" y="38006"/>
                </a:lnTo>
                <a:lnTo>
                  <a:pt x="120575" y="38371"/>
                </a:lnTo>
                <a:lnTo>
                  <a:pt x="131876" y="42061"/>
                </a:lnTo>
                <a:lnTo>
                  <a:pt x="142605" y="50828"/>
                </a:lnTo>
                <a:lnTo>
                  <a:pt x="152374" y="62992"/>
                </a:lnTo>
                <a:lnTo>
                  <a:pt x="155112" y="72843"/>
                </a:lnTo>
                <a:lnTo>
                  <a:pt x="154556" y="154782"/>
                </a:lnTo>
                <a:lnTo>
                  <a:pt x="149867" y="164729"/>
                </a:lnTo>
                <a:lnTo>
                  <a:pt x="138230" y="176810"/>
                </a:lnTo>
                <a:lnTo>
                  <a:pt x="127333" y="181909"/>
                </a:lnTo>
                <a:lnTo>
                  <a:pt x="113938" y="183608"/>
                </a:lnTo>
                <a:lnTo>
                  <a:pt x="187995" y="183608"/>
                </a:lnTo>
                <a:lnTo>
                  <a:pt x="192265" y="176353"/>
                </a:lnTo>
                <a:lnTo>
                  <a:pt x="195347" y="164351"/>
                </a:lnTo>
                <a:lnTo>
                  <a:pt x="196260" y="148772"/>
                </a:lnTo>
                <a:lnTo>
                  <a:pt x="196120" y="66820"/>
                </a:lnTo>
                <a:lnTo>
                  <a:pt x="194607" y="55357"/>
                </a:lnTo>
                <a:lnTo>
                  <a:pt x="190948" y="45414"/>
                </a:lnTo>
                <a:lnTo>
                  <a:pt x="186000" y="38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5920" y="1791423"/>
            <a:ext cx="151765" cy="310515"/>
          </a:xfrm>
          <a:custGeom>
            <a:avLst/>
            <a:gdLst/>
            <a:ahLst/>
            <a:cxnLst/>
            <a:rect l="l" t="t" r="r" b="b"/>
            <a:pathLst>
              <a:path w="151765" h="310514">
                <a:moveTo>
                  <a:pt x="66469" y="0"/>
                </a:moveTo>
                <a:lnTo>
                  <a:pt x="19682" y="302"/>
                </a:lnTo>
                <a:lnTo>
                  <a:pt x="9109" y="3674"/>
                </a:lnTo>
                <a:lnTo>
                  <a:pt x="1593" y="13282"/>
                </a:lnTo>
                <a:lnTo>
                  <a:pt x="88" y="32188"/>
                </a:lnTo>
                <a:lnTo>
                  <a:pt x="11358" y="39386"/>
                </a:lnTo>
                <a:lnTo>
                  <a:pt x="25894" y="41146"/>
                </a:lnTo>
                <a:lnTo>
                  <a:pt x="57290" y="41179"/>
                </a:lnTo>
                <a:lnTo>
                  <a:pt x="56032" y="269085"/>
                </a:lnTo>
                <a:lnTo>
                  <a:pt x="19798" y="269366"/>
                </a:lnTo>
                <a:lnTo>
                  <a:pt x="9168" y="272699"/>
                </a:lnTo>
                <a:lnTo>
                  <a:pt x="1578" y="282263"/>
                </a:lnTo>
                <a:lnTo>
                  <a:pt x="0" y="301133"/>
                </a:lnTo>
                <a:lnTo>
                  <a:pt x="11227" y="308433"/>
                </a:lnTo>
                <a:lnTo>
                  <a:pt x="25670" y="310223"/>
                </a:lnTo>
                <a:lnTo>
                  <a:pt x="133209" y="309885"/>
                </a:lnTo>
                <a:lnTo>
                  <a:pt x="143585" y="306455"/>
                </a:lnTo>
                <a:lnTo>
                  <a:pt x="150762" y="296876"/>
                </a:lnTo>
                <a:lnTo>
                  <a:pt x="151758" y="278186"/>
                </a:lnTo>
                <a:lnTo>
                  <a:pt x="140656" y="270802"/>
                </a:lnTo>
                <a:lnTo>
                  <a:pt x="126930" y="269075"/>
                </a:lnTo>
                <a:lnTo>
                  <a:pt x="98468" y="269075"/>
                </a:lnTo>
                <a:lnTo>
                  <a:pt x="98113" y="21696"/>
                </a:lnTo>
                <a:lnTo>
                  <a:pt x="93502" y="8654"/>
                </a:lnTo>
                <a:lnTo>
                  <a:pt x="83135" y="1915"/>
                </a:lnTo>
                <a:lnTo>
                  <a:pt x="6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3654" y="1878988"/>
            <a:ext cx="196850" cy="222885"/>
          </a:xfrm>
          <a:custGeom>
            <a:avLst/>
            <a:gdLst/>
            <a:ahLst/>
            <a:cxnLst/>
            <a:rect l="l" t="t" r="r" b="b"/>
            <a:pathLst>
              <a:path w="196850" h="222885">
                <a:moveTo>
                  <a:pt x="7694" y="309"/>
                </a:moveTo>
                <a:lnTo>
                  <a:pt x="960" y="10639"/>
                </a:lnTo>
                <a:lnTo>
                  <a:pt x="0" y="26487"/>
                </a:lnTo>
                <a:lnTo>
                  <a:pt x="4531" y="165325"/>
                </a:lnTo>
                <a:lnTo>
                  <a:pt x="24993" y="209493"/>
                </a:lnTo>
                <a:lnTo>
                  <a:pt x="60167" y="222658"/>
                </a:lnTo>
                <a:lnTo>
                  <a:pt x="99864" y="220969"/>
                </a:lnTo>
                <a:lnTo>
                  <a:pt x="111317" y="216243"/>
                </a:lnTo>
                <a:lnTo>
                  <a:pt x="123487" y="209999"/>
                </a:lnTo>
                <a:lnTo>
                  <a:pt x="158279" y="187850"/>
                </a:lnTo>
                <a:lnTo>
                  <a:pt x="196287" y="187850"/>
                </a:lnTo>
                <a:lnTo>
                  <a:pt x="196285" y="181510"/>
                </a:lnTo>
                <a:lnTo>
                  <a:pt x="85493" y="181510"/>
                </a:lnTo>
                <a:lnTo>
                  <a:pt x="70407" y="181446"/>
                </a:lnTo>
                <a:lnTo>
                  <a:pt x="56473" y="178850"/>
                </a:lnTo>
                <a:lnTo>
                  <a:pt x="46535" y="172797"/>
                </a:lnTo>
                <a:lnTo>
                  <a:pt x="44619" y="160365"/>
                </a:lnTo>
                <a:lnTo>
                  <a:pt x="44345" y="146702"/>
                </a:lnTo>
                <a:lnTo>
                  <a:pt x="40081" y="18560"/>
                </a:lnTo>
                <a:lnTo>
                  <a:pt x="36458" y="8519"/>
                </a:lnTo>
                <a:lnTo>
                  <a:pt x="27331" y="1682"/>
                </a:lnTo>
                <a:lnTo>
                  <a:pt x="7694" y="309"/>
                </a:lnTo>
                <a:close/>
              </a:path>
              <a:path w="196850" h="222885">
                <a:moveTo>
                  <a:pt x="196287" y="187850"/>
                </a:moveTo>
                <a:lnTo>
                  <a:pt x="158279" y="187850"/>
                </a:lnTo>
                <a:lnTo>
                  <a:pt x="159561" y="206176"/>
                </a:lnTo>
                <a:lnTo>
                  <a:pt x="166043" y="217685"/>
                </a:lnTo>
                <a:lnTo>
                  <a:pt x="181047" y="222423"/>
                </a:lnTo>
                <a:lnTo>
                  <a:pt x="193016" y="215193"/>
                </a:lnTo>
                <a:lnTo>
                  <a:pt x="196345" y="202577"/>
                </a:lnTo>
                <a:lnTo>
                  <a:pt x="196288" y="190989"/>
                </a:lnTo>
                <a:lnTo>
                  <a:pt x="196287" y="187850"/>
                </a:lnTo>
                <a:close/>
              </a:path>
              <a:path w="196850" h="222885">
                <a:moveTo>
                  <a:pt x="165981" y="0"/>
                </a:moveTo>
                <a:lnTo>
                  <a:pt x="157166" y="9578"/>
                </a:lnTo>
                <a:lnTo>
                  <a:pt x="155140" y="23229"/>
                </a:lnTo>
                <a:lnTo>
                  <a:pt x="155118" y="140377"/>
                </a:lnTo>
                <a:lnTo>
                  <a:pt x="98142" y="178340"/>
                </a:lnTo>
                <a:lnTo>
                  <a:pt x="94972" y="181510"/>
                </a:lnTo>
                <a:lnTo>
                  <a:pt x="196285" y="181510"/>
                </a:lnTo>
                <a:lnTo>
                  <a:pt x="196237" y="20654"/>
                </a:lnTo>
                <a:lnTo>
                  <a:pt x="193796" y="9651"/>
                </a:lnTo>
                <a:lnTo>
                  <a:pt x="184958" y="1877"/>
                </a:lnTo>
                <a:lnTo>
                  <a:pt x="165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6085" y="1809635"/>
            <a:ext cx="191135" cy="292100"/>
          </a:xfrm>
          <a:custGeom>
            <a:avLst/>
            <a:gdLst/>
            <a:ahLst/>
            <a:cxnLst/>
            <a:rect l="l" t="t" r="r" b="b"/>
            <a:pathLst>
              <a:path w="191134" h="292100">
                <a:moveTo>
                  <a:pt x="47419" y="0"/>
                </a:moveTo>
                <a:lnTo>
                  <a:pt x="40105" y="10295"/>
                </a:lnTo>
                <a:lnTo>
                  <a:pt x="38312" y="26120"/>
                </a:lnTo>
                <a:lnTo>
                  <a:pt x="38312" y="67251"/>
                </a:lnTo>
                <a:lnTo>
                  <a:pt x="21545" y="67285"/>
                </a:lnTo>
                <a:lnTo>
                  <a:pt x="10198" y="69153"/>
                </a:lnTo>
                <a:lnTo>
                  <a:pt x="1859" y="77241"/>
                </a:lnTo>
                <a:lnTo>
                  <a:pt x="0" y="96143"/>
                </a:lnTo>
                <a:lnTo>
                  <a:pt x="11217" y="103466"/>
                </a:lnTo>
                <a:lnTo>
                  <a:pt x="25633" y="105260"/>
                </a:lnTo>
                <a:lnTo>
                  <a:pt x="38312" y="105293"/>
                </a:lnTo>
                <a:lnTo>
                  <a:pt x="38418" y="227470"/>
                </a:lnTo>
                <a:lnTo>
                  <a:pt x="56521" y="275266"/>
                </a:lnTo>
                <a:lnTo>
                  <a:pt x="91498" y="290963"/>
                </a:lnTo>
                <a:lnTo>
                  <a:pt x="104789" y="292011"/>
                </a:lnTo>
                <a:lnTo>
                  <a:pt x="125242" y="292006"/>
                </a:lnTo>
                <a:lnTo>
                  <a:pt x="172532" y="277534"/>
                </a:lnTo>
                <a:lnTo>
                  <a:pt x="189553" y="250833"/>
                </a:lnTo>
                <a:lnTo>
                  <a:pt x="126178" y="250833"/>
                </a:lnTo>
                <a:lnTo>
                  <a:pt x="91716" y="249509"/>
                </a:lnTo>
                <a:lnTo>
                  <a:pt x="82168" y="243131"/>
                </a:lnTo>
                <a:lnTo>
                  <a:pt x="79452" y="231856"/>
                </a:lnTo>
                <a:lnTo>
                  <a:pt x="79460" y="216055"/>
                </a:lnTo>
                <a:lnTo>
                  <a:pt x="79555" y="105260"/>
                </a:lnTo>
                <a:lnTo>
                  <a:pt x="150816" y="105069"/>
                </a:lnTo>
                <a:lnTo>
                  <a:pt x="161856" y="102101"/>
                </a:lnTo>
                <a:lnTo>
                  <a:pt x="169862" y="93105"/>
                </a:lnTo>
                <a:lnTo>
                  <a:pt x="171594" y="74996"/>
                </a:lnTo>
                <a:lnTo>
                  <a:pt x="160369" y="68220"/>
                </a:lnTo>
                <a:lnTo>
                  <a:pt x="145931" y="67251"/>
                </a:lnTo>
                <a:lnTo>
                  <a:pt x="79458" y="66861"/>
                </a:lnTo>
                <a:lnTo>
                  <a:pt x="79199" y="19538"/>
                </a:lnTo>
                <a:lnTo>
                  <a:pt x="75935" y="8436"/>
                </a:lnTo>
                <a:lnTo>
                  <a:pt x="66392" y="1372"/>
                </a:lnTo>
                <a:lnTo>
                  <a:pt x="47419" y="0"/>
                </a:lnTo>
                <a:close/>
              </a:path>
              <a:path w="191134" h="292100">
                <a:moveTo>
                  <a:pt x="166591" y="218202"/>
                </a:moveTo>
                <a:lnTo>
                  <a:pt x="157379" y="226962"/>
                </a:lnTo>
                <a:lnTo>
                  <a:pt x="150375" y="241757"/>
                </a:lnTo>
                <a:lnTo>
                  <a:pt x="142068" y="249719"/>
                </a:lnTo>
                <a:lnTo>
                  <a:pt x="126178" y="250833"/>
                </a:lnTo>
                <a:lnTo>
                  <a:pt x="189553" y="250833"/>
                </a:lnTo>
                <a:lnTo>
                  <a:pt x="191115" y="243741"/>
                </a:lnTo>
                <a:lnTo>
                  <a:pt x="190929" y="227940"/>
                </a:lnTo>
                <a:lnTo>
                  <a:pt x="181864" y="219870"/>
                </a:lnTo>
                <a:lnTo>
                  <a:pt x="166591" y="218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4671" y="1775602"/>
            <a:ext cx="152400" cy="326390"/>
          </a:xfrm>
          <a:custGeom>
            <a:avLst/>
            <a:gdLst/>
            <a:ahLst/>
            <a:cxnLst/>
            <a:rect l="l" t="t" r="r" b="b"/>
            <a:pathLst>
              <a:path w="152400" h="326389">
                <a:moveTo>
                  <a:pt x="69469" y="101285"/>
                </a:moveTo>
                <a:lnTo>
                  <a:pt x="21415" y="101322"/>
                </a:lnTo>
                <a:lnTo>
                  <a:pt x="10128" y="103226"/>
                </a:lnTo>
                <a:lnTo>
                  <a:pt x="1873" y="111367"/>
                </a:lnTo>
                <a:lnTo>
                  <a:pt x="97" y="130307"/>
                </a:lnTo>
                <a:lnTo>
                  <a:pt x="11362" y="137523"/>
                </a:lnTo>
                <a:lnTo>
                  <a:pt x="25879" y="139293"/>
                </a:lnTo>
                <a:lnTo>
                  <a:pt x="57303" y="139303"/>
                </a:lnTo>
                <a:lnTo>
                  <a:pt x="56048" y="284906"/>
                </a:lnTo>
                <a:lnTo>
                  <a:pt x="19824" y="285184"/>
                </a:lnTo>
                <a:lnTo>
                  <a:pt x="9193" y="288507"/>
                </a:lnTo>
                <a:lnTo>
                  <a:pt x="1590" y="298065"/>
                </a:lnTo>
                <a:lnTo>
                  <a:pt x="0" y="316937"/>
                </a:lnTo>
                <a:lnTo>
                  <a:pt x="11221" y="324251"/>
                </a:lnTo>
                <a:lnTo>
                  <a:pt x="25650" y="326044"/>
                </a:lnTo>
                <a:lnTo>
                  <a:pt x="132924" y="325738"/>
                </a:lnTo>
                <a:lnTo>
                  <a:pt x="143474" y="322374"/>
                </a:lnTo>
                <a:lnTo>
                  <a:pt x="150942" y="312804"/>
                </a:lnTo>
                <a:lnTo>
                  <a:pt x="152343" y="293992"/>
                </a:lnTo>
                <a:lnTo>
                  <a:pt x="142043" y="286621"/>
                </a:lnTo>
                <a:lnTo>
                  <a:pt x="126913" y="284896"/>
                </a:lnTo>
                <a:lnTo>
                  <a:pt x="98451" y="284896"/>
                </a:lnTo>
                <a:lnTo>
                  <a:pt x="98449" y="125946"/>
                </a:lnTo>
                <a:lnTo>
                  <a:pt x="95859" y="109972"/>
                </a:lnTo>
                <a:lnTo>
                  <a:pt x="86915" y="102888"/>
                </a:lnTo>
                <a:lnTo>
                  <a:pt x="69469" y="101285"/>
                </a:lnTo>
                <a:close/>
              </a:path>
              <a:path w="152400" h="326389">
                <a:moveTo>
                  <a:pt x="79462" y="0"/>
                </a:moveTo>
                <a:lnTo>
                  <a:pt x="55298" y="29"/>
                </a:lnTo>
                <a:lnTo>
                  <a:pt x="42553" y="4030"/>
                </a:lnTo>
                <a:lnTo>
                  <a:pt x="38314" y="18989"/>
                </a:lnTo>
                <a:lnTo>
                  <a:pt x="38369" y="39982"/>
                </a:lnTo>
                <a:lnTo>
                  <a:pt x="43581" y="52727"/>
                </a:lnTo>
                <a:lnTo>
                  <a:pt x="57303" y="56967"/>
                </a:lnTo>
                <a:lnTo>
                  <a:pt x="81001" y="56911"/>
                </a:lnTo>
                <a:lnTo>
                  <a:pt x="93079" y="51699"/>
                </a:lnTo>
                <a:lnTo>
                  <a:pt x="98451" y="37978"/>
                </a:lnTo>
                <a:lnTo>
                  <a:pt x="98368" y="16528"/>
                </a:lnTo>
                <a:lnTo>
                  <a:pt x="91922" y="3129"/>
                </a:lnTo>
                <a:lnTo>
                  <a:pt x="79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2415" y="1876888"/>
            <a:ext cx="200025" cy="224790"/>
          </a:xfrm>
          <a:custGeom>
            <a:avLst/>
            <a:gdLst/>
            <a:ahLst/>
            <a:cxnLst/>
            <a:rect l="l" t="t" r="r" b="b"/>
            <a:pathLst>
              <a:path w="200025" h="224789">
                <a:moveTo>
                  <a:pt x="112940" y="0"/>
                </a:moveTo>
                <a:lnTo>
                  <a:pt x="65574" y="887"/>
                </a:lnTo>
                <a:lnTo>
                  <a:pt x="19846" y="26879"/>
                </a:lnTo>
                <a:lnTo>
                  <a:pt x="0" y="72815"/>
                </a:lnTo>
                <a:lnTo>
                  <a:pt x="196" y="156628"/>
                </a:lnTo>
                <a:lnTo>
                  <a:pt x="22248" y="198089"/>
                </a:lnTo>
                <a:lnTo>
                  <a:pt x="57110" y="221898"/>
                </a:lnTo>
                <a:lnTo>
                  <a:pt x="82309" y="224758"/>
                </a:lnTo>
                <a:lnTo>
                  <a:pt x="123223" y="224591"/>
                </a:lnTo>
                <a:lnTo>
                  <a:pt x="165329" y="207057"/>
                </a:lnTo>
                <a:lnTo>
                  <a:pt x="189882" y="183610"/>
                </a:lnTo>
                <a:lnTo>
                  <a:pt x="113961" y="183610"/>
                </a:lnTo>
                <a:lnTo>
                  <a:pt x="74242" y="183026"/>
                </a:lnTo>
                <a:lnTo>
                  <a:pt x="63394" y="179023"/>
                </a:lnTo>
                <a:lnTo>
                  <a:pt x="51932" y="170059"/>
                </a:lnTo>
                <a:lnTo>
                  <a:pt x="43357" y="159684"/>
                </a:lnTo>
                <a:lnTo>
                  <a:pt x="41147" y="148802"/>
                </a:lnTo>
                <a:lnTo>
                  <a:pt x="41463" y="69556"/>
                </a:lnTo>
                <a:lnTo>
                  <a:pt x="46058" y="60525"/>
                </a:lnTo>
                <a:lnTo>
                  <a:pt x="58934" y="47915"/>
                </a:lnTo>
                <a:lnTo>
                  <a:pt x="68516" y="40192"/>
                </a:lnTo>
                <a:lnTo>
                  <a:pt x="82303" y="38007"/>
                </a:lnTo>
                <a:lnTo>
                  <a:pt x="188476" y="38007"/>
                </a:lnTo>
                <a:lnTo>
                  <a:pt x="186615" y="35483"/>
                </a:lnTo>
                <a:lnTo>
                  <a:pt x="151471" y="6504"/>
                </a:lnTo>
                <a:lnTo>
                  <a:pt x="128784" y="505"/>
                </a:lnTo>
                <a:lnTo>
                  <a:pt x="112940" y="0"/>
                </a:lnTo>
                <a:close/>
              </a:path>
              <a:path w="200025" h="224789">
                <a:moveTo>
                  <a:pt x="188476" y="38007"/>
                </a:moveTo>
                <a:lnTo>
                  <a:pt x="82303" y="38007"/>
                </a:lnTo>
                <a:lnTo>
                  <a:pt x="122671" y="38716"/>
                </a:lnTo>
                <a:lnTo>
                  <a:pt x="133297" y="43003"/>
                </a:lnTo>
                <a:lnTo>
                  <a:pt x="144900" y="52562"/>
                </a:lnTo>
                <a:lnTo>
                  <a:pt x="155561" y="63655"/>
                </a:lnTo>
                <a:lnTo>
                  <a:pt x="158251" y="72860"/>
                </a:lnTo>
                <a:lnTo>
                  <a:pt x="157416" y="155764"/>
                </a:lnTo>
                <a:lnTo>
                  <a:pt x="151843" y="165250"/>
                </a:lnTo>
                <a:lnTo>
                  <a:pt x="138247" y="176801"/>
                </a:lnTo>
                <a:lnTo>
                  <a:pt x="127346" y="181907"/>
                </a:lnTo>
                <a:lnTo>
                  <a:pt x="113961" y="183610"/>
                </a:lnTo>
                <a:lnTo>
                  <a:pt x="189882" y="183610"/>
                </a:lnTo>
                <a:lnTo>
                  <a:pt x="194473" y="176343"/>
                </a:lnTo>
                <a:lnTo>
                  <a:pt x="198191" y="164337"/>
                </a:lnTo>
                <a:lnTo>
                  <a:pt x="199430" y="148751"/>
                </a:lnTo>
                <a:lnTo>
                  <a:pt x="199215" y="65569"/>
                </a:lnTo>
                <a:lnTo>
                  <a:pt x="197504" y="54523"/>
                </a:lnTo>
                <a:lnTo>
                  <a:pt x="193525" y="44855"/>
                </a:lnTo>
                <a:lnTo>
                  <a:pt x="188476" y="38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01983" y="1876890"/>
            <a:ext cx="201295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192324" y="38005"/>
                </a:moveTo>
                <a:lnTo>
                  <a:pt x="114879" y="38005"/>
                </a:lnTo>
                <a:lnTo>
                  <a:pt x="137844" y="38726"/>
                </a:lnTo>
                <a:lnTo>
                  <a:pt x="148888" y="43989"/>
                </a:lnTo>
                <a:lnTo>
                  <a:pt x="153783" y="55078"/>
                </a:lnTo>
                <a:lnTo>
                  <a:pt x="156363" y="72847"/>
                </a:lnTo>
                <a:lnTo>
                  <a:pt x="160457" y="208303"/>
                </a:lnTo>
                <a:lnTo>
                  <a:pt x="166130" y="220184"/>
                </a:lnTo>
                <a:lnTo>
                  <a:pt x="179667" y="224741"/>
                </a:lnTo>
                <a:lnTo>
                  <a:pt x="193330" y="219754"/>
                </a:lnTo>
                <a:lnTo>
                  <a:pt x="199544" y="208086"/>
                </a:lnTo>
                <a:lnTo>
                  <a:pt x="201014" y="193059"/>
                </a:lnTo>
                <a:lnTo>
                  <a:pt x="194607" y="58263"/>
                </a:lnTo>
                <a:lnTo>
                  <a:pt x="193894" y="45424"/>
                </a:lnTo>
                <a:lnTo>
                  <a:pt x="192324" y="38005"/>
                </a:lnTo>
                <a:close/>
              </a:path>
              <a:path w="201295" h="224789">
                <a:moveTo>
                  <a:pt x="9106" y="3143"/>
                </a:moveTo>
                <a:lnTo>
                  <a:pt x="1728" y="13437"/>
                </a:lnTo>
                <a:lnTo>
                  <a:pt x="0" y="28523"/>
                </a:lnTo>
                <a:lnTo>
                  <a:pt x="286" y="203070"/>
                </a:lnTo>
                <a:lnTo>
                  <a:pt x="3634" y="214063"/>
                </a:lnTo>
                <a:lnTo>
                  <a:pt x="13286" y="221033"/>
                </a:lnTo>
                <a:lnTo>
                  <a:pt x="32364" y="222354"/>
                </a:lnTo>
                <a:lnTo>
                  <a:pt x="39686" y="212054"/>
                </a:lnTo>
                <a:lnTo>
                  <a:pt x="41483" y="196255"/>
                </a:lnTo>
                <a:lnTo>
                  <a:pt x="41483" y="79153"/>
                </a:lnTo>
                <a:lnTo>
                  <a:pt x="102107" y="41144"/>
                </a:lnTo>
                <a:lnTo>
                  <a:pt x="105308" y="41144"/>
                </a:lnTo>
                <a:lnTo>
                  <a:pt x="111678" y="38005"/>
                </a:lnTo>
                <a:lnTo>
                  <a:pt x="192324" y="38005"/>
                </a:lnTo>
                <a:lnTo>
                  <a:pt x="191653" y="34835"/>
                </a:lnTo>
                <a:lnTo>
                  <a:pt x="41483" y="34835"/>
                </a:lnTo>
                <a:lnTo>
                  <a:pt x="41483" y="31665"/>
                </a:lnTo>
                <a:lnTo>
                  <a:pt x="41151" y="21263"/>
                </a:lnTo>
                <a:lnTo>
                  <a:pt x="37706" y="10551"/>
                </a:lnTo>
                <a:lnTo>
                  <a:pt x="28030" y="3951"/>
                </a:lnTo>
                <a:lnTo>
                  <a:pt x="9106" y="3143"/>
                </a:lnTo>
                <a:close/>
              </a:path>
              <a:path w="201295" h="224789">
                <a:moveTo>
                  <a:pt x="140312" y="0"/>
                </a:moveTo>
                <a:lnTo>
                  <a:pt x="97036" y="1727"/>
                </a:lnTo>
                <a:lnTo>
                  <a:pt x="85564" y="6451"/>
                </a:lnTo>
                <a:lnTo>
                  <a:pt x="73395" y="12676"/>
                </a:lnTo>
                <a:lnTo>
                  <a:pt x="41483" y="34835"/>
                </a:lnTo>
                <a:lnTo>
                  <a:pt x="191653" y="34835"/>
                </a:lnTo>
                <a:lnTo>
                  <a:pt x="165297" y="4542"/>
                </a:lnTo>
                <a:lnTo>
                  <a:pt x="14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67285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899" y="169128"/>
                </a:lnTo>
                <a:lnTo>
                  <a:pt x="3025" y="177728"/>
                </a:lnTo>
                <a:lnTo>
                  <a:pt x="0" y="193445"/>
                </a:lnTo>
                <a:lnTo>
                  <a:pt x="6760" y="204238"/>
                </a:lnTo>
                <a:lnTo>
                  <a:pt x="52207" y="224577"/>
                </a:lnTo>
                <a:lnTo>
                  <a:pt x="65580" y="224759"/>
                </a:lnTo>
                <a:lnTo>
                  <a:pt x="136465" y="224489"/>
                </a:lnTo>
                <a:lnTo>
                  <a:pt x="173911" y="211163"/>
                </a:lnTo>
                <a:lnTo>
                  <a:pt x="191135" y="183660"/>
                </a:lnTo>
                <a:lnTo>
                  <a:pt x="132734" y="183660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800" y="0"/>
                </a:moveTo>
                <a:lnTo>
                  <a:pt x="49455" y="632"/>
                </a:lnTo>
                <a:lnTo>
                  <a:pt x="8813" y="29876"/>
                </a:lnTo>
                <a:lnTo>
                  <a:pt x="3240" y="62270"/>
                </a:lnTo>
                <a:lnTo>
                  <a:pt x="7530" y="74285"/>
                </a:lnTo>
                <a:lnTo>
                  <a:pt x="15133" y="83929"/>
                </a:lnTo>
                <a:lnTo>
                  <a:pt x="26051" y="91723"/>
                </a:lnTo>
                <a:lnTo>
                  <a:pt x="40289" y="98188"/>
                </a:lnTo>
                <a:lnTo>
                  <a:pt x="141513" y="146806"/>
                </a:lnTo>
                <a:lnTo>
                  <a:pt x="149980" y="155753"/>
                </a:lnTo>
                <a:lnTo>
                  <a:pt x="152780" y="171503"/>
                </a:lnTo>
                <a:lnTo>
                  <a:pt x="144980" y="181020"/>
                </a:lnTo>
                <a:lnTo>
                  <a:pt x="132734" y="183660"/>
                </a:lnTo>
                <a:lnTo>
                  <a:pt x="191135" y="183660"/>
                </a:lnTo>
                <a:lnTo>
                  <a:pt x="193607" y="174704"/>
                </a:lnTo>
                <a:lnTo>
                  <a:pt x="194951" y="156677"/>
                </a:lnTo>
                <a:lnTo>
                  <a:pt x="192313" y="143615"/>
                </a:lnTo>
                <a:lnTo>
                  <a:pt x="154103" y="107640"/>
                </a:lnTo>
                <a:lnTo>
                  <a:pt x="56018" y="60167"/>
                </a:lnTo>
                <a:lnTo>
                  <a:pt x="49678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6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800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49401" y="2709676"/>
            <a:ext cx="8045450" cy="243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900" marR="5080" indent="-2235200">
              <a:lnSpc>
                <a:spcPts val="9800"/>
              </a:lnSpc>
              <a:tabLst>
                <a:tab pos="2100580" algn="l"/>
              </a:tabLst>
            </a:pPr>
            <a:r>
              <a:rPr sz="94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9400" dirty="0">
                <a:solidFill>
                  <a:srgbClr val="FFFFFF"/>
                </a:solidFill>
                <a:latin typeface="Times New Roman"/>
                <a:cs typeface="Times New Roman"/>
              </a:rPr>
              <a:t>r	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9400" spc="-35" dirty="0">
                <a:solidFill>
                  <a:srgbClr val="FFFFFF"/>
                </a:solidFill>
                <a:latin typeface="Times New Roman"/>
                <a:cs typeface="Times New Roman"/>
              </a:rPr>
              <a:t>rf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ek</a:t>
            </a:r>
            <a:r>
              <a:rPr sz="9400" spc="-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9400" spc="-4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9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12c</a:t>
            </a:r>
            <a:r>
              <a:rPr sz="9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400" spc="-39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9400" spc="-35" dirty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gge</a:t>
            </a:r>
            <a:r>
              <a:rPr sz="9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9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4802" y="5132791"/>
            <a:ext cx="546290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215"/>
              </a:lnSpc>
            </a:pPr>
            <a:r>
              <a:rPr sz="52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5200" spc="-3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52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5200" spc="-25" dirty="0">
                <a:solidFill>
                  <a:srgbClr val="FFFFFF"/>
                </a:solidFill>
                <a:latin typeface="Times New Roman"/>
                <a:cs typeface="Times New Roman"/>
              </a:rPr>
              <a:t>hor:</a:t>
            </a:r>
            <a:r>
              <a:rPr sz="5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5200" spc="-3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5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5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200" spc="-47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5200" spc="-25" dirty="0">
                <a:solidFill>
                  <a:srgbClr val="FFFFFF"/>
                </a:solidFill>
                <a:latin typeface="Times New Roman"/>
                <a:cs typeface="Times New Roman"/>
              </a:rPr>
              <a:t>elle</a:t>
            </a:r>
            <a:r>
              <a:rPr sz="5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5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396684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D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3200" b="1" i="1" spc="-320" dirty="0">
                <a:solidFill>
                  <a:srgbClr val="004B7D"/>
                </a:solidFill>
                <a:latin typeface="Times New Roman"/>
                <a:cs typeface="Times New Roman"/>
              </a:rPr>
              <a:t>F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AU</a:t>
            </a:r>
            <a:r>
              <a:rPr sz="3200" b="1" i="1" spc="-80" dirty="0">
                <a:solidFill>
                  <a:srgbClr val="004B7D"/>
                </a:solidFill>
                <a:latin typeface="Times New Roman"/>
                <a:cs typeface="Times New Roman"/>
              </a:rPr>
              <a:t>L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CO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L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UMNS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12c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ol</a:t>
            </a:r>
            <a:r>
              <a:rPr dirty="0"/>
              <a:t>u</a:t>
            </a:r>
            <a:r>
              <a:rPr spc="-20" dirty="0"/>
              <a:t>ti</a:t>
            </a:r>
            <a:r>
              <a:rPr dirty="0"/>
              <a:t>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(ohn</a:t>
            </a:r>
            <a:r>
              <a:rPr spc="-20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r)</a:t>
            </a:r>
          </a:p>
        </p:txBody>
      </p:sp>
      <p:sp>
        <p:nvSpPr>
          <p:cNvPr id="4" name="object 4"/>
          <p:cNvSpPr/>
          <p:nvPr/>
        </p:nvSpPr>
        <p:spPr>
          <a:xfrm>
            <a:off x="698504" y="2336803"/>
            <a:ext cx="9673590" cy="1889125"/>
          </a:xfrm>
          <a:custGeom>
            <a:avLst/>
            <a:gdLst/>
            <a:ahLst/>
            <a:cxnLst/>
            <a:rect l="l" t="t" r="r" b="b"/>
            <a:pathLst>
              <a:path w="9673590" h="1889125">
                <a:moveTo>
                  <a:pt x="0" y="1888629"/>
                </a:moveTo>
                <a:lnTo>
                  <a:pt x="9673589" y="1888629"/>
                </a:lnTo>
                <a:lnTo>
                  <a:pt x="9673589" y="0"/>
                </a:lnTo>
                <a:lnTo>
                  <a:pt x="0" y="0"/>
                </a:lnTo>
                <a:lnTo>
                  <a:pt x="0" y="1888629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3904" y="2352561"/>
            <a:ext cx="600011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sequence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swe_demo_se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q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cach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10000;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table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swe_demo</a:t>
            </a:r>
            <a:endParaRPr sz="1600">
              <a:latin typeface="Courier New"/>
              <a:cs typeface="Courier New"/>
            </a:endParaRPr>
          </a:p>
          <a:p>
            <a:pPr marL="25654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(i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numbe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r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699"/>
                </a:solidFill>
                <a:latin typeface="Courier New"/>
                <a:cs typeface="Courier New"/>
              </a:rPr>
              <a:t>defaul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699"/>
                </a:solidFill>
                <a:latin typeface="Courier New"/>
                <a:cs typeface="Courier New"/>
              </a:rPr>
              <a:t>o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n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null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swe_demo_seq.nextval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number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2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varchar2(30)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0896" y="2809761"/>
            <a:ext cx="13671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primary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key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721" y="3495562"/>
            <a:ext cx="42938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,inserted_dat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default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sysdate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,inserted_fro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m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varchar2(30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default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9558" y="3495562"/>
            <a:ext cx="22205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2F93"/>
                </a:solidFill>
                <a:latin typeface="Courier New"/>
                <a:cs typeface="Courier New"/>
              </a:rPr>
              <a:t>NVL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(v(</a:t>
            </a:r>
            <a:r>
              <a:rPr sz="1600" dirty="0">
                <a:solidFill>
                  <a:srgbClr val="0433FF"/>
                </a:solidFill>
                <a:latin typeface="Courier New"/>
                <a:cs typeface="Courier New"/>
              </a:rPr>
              <a:t>'APP_USER'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),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6409" y="3724162"/>
            <a:ext cx="635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2F93"/>
                </a:solidFill>
                <a:latin typeface="Courier New"/>
                <a:cs typeface="Courier New"/>
              </a:rPr>
              <a:t>user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8056" y="3724162"/>
            <a:ext cx="12452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8504" y="2330460"/>
            <a:ext cx="0" cy="1901825"/>
          </a:xfrm>
          <a:custGeom>
            <a:avLst/>
            <a:gdLst/>
            <a:ahLst/>
            <a:cxnLst/>
            <a:rect l="l" t="t" r="r" b="b"/>
            <a:pathLst>
              <a:path h="1901825">
                <a:moveTo>
                  <a:pt x="0" y="0"/>
                </a:moveTo>
                <a:lnTo>
                  <a:pt x="0" y="1901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145" y="2336800"/>
            <a:ext cx="9686290" cy="0"/>
          </a:xfrm>
          <a:custGeom>
            <a:avLst/>
            <a:gdLst/>
            <a:ahLst/>
            <a:cxnLst/>
            <a:rect l="l" t="t" r="r" b="b"/>
            <a:pathLst>
              <a:path w="9686290">
                <a:moveTo>
                  <a:pt x="0" y="0"/>
                </a:moveTo>
                <a:lnTo>
                  <a:pt x="968629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145" y="4225432"/>
            <a:ext cx="9686290" cy="0"/>
          </a:xfrm>
          <a:custGeom>
            <a:avLst/>
            <a:gdLst/>
            <a:ahLst/>
            <a:cxnLst/>
            <a:rect l="l" t="t" r="r" b="b"/>
            <a:pathLst>
              <a:path w="9686290">
                <a:moveTo>
                  <a:pt x="0" y="0"/>
                </a:moveTo>
                <a:lnTo>
                  <a:pt x="968629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5605" y="3670208"/>
            <a:ext cx="3125470" cy="339090"/>
          </a:xfrm>
          <a:custGeom>
            <a:avLst/>
            <a:gdLst/>
            <a:ahLst/>
            <a:cxnLst/>
            <a:rect l="l" t="t" r="r" b="b"/>
            <a:pathLst>
              <a:path w="3125470" h="339089">
                <a:moveTo>
                  <a:pt x="169560" y="0"/>
                </a:moveTo>
                <a:lnTo>
                  <a:pt x="2955736" y="0"/>
                </a:lnTo>
                <a:lnTo>
                  <a:pt x="2970457" y="630"/>
                </a:lnTo>
                <a:lnTo>
                  <a:pt x="2984828" y="2485"/>
                </a:lnTo>
                <a:lnTo>
                  <a:pt x="3025322" y="14888"/>
                </a:lnTo>
                <a:lnTo>
                  <a:pt x="3060797" y="36456"/>
                </a:lnTo>
                <a:lnTo>
                  <a:pt x="3089852" y="65788"/>
                </a:lnTo>
                <a:lnTo>
                  <a:pt x="3111085" y="101485"/>
                </a:lnTo>
                <a:lnTo>
                  <a:pt x="3123096" y="142146"/>
                </a:lnTo>
                <a:lnTo>
                  <a:pt x="3125297" y="169529"/>
                </a:lnTo>
                <a:lnTo>
                  <a:pt x="3119780" y="212597"/>
                </a:lnTo>
                <a:lnTo>
                  <a:pt x="3104164" y="251573"/>
                </a:lnTo>
                <a:lnTo>
                  <a:pt x="3079850" y="285061"/>
                </a:lnTo>
                <a:lnTo>
                  <a:pt x="3048238" y="311660"/>
                </a:lnTo>
                <a:lnTo>
                  <a:pt x="3010731" y="329973"/>
                </a:lnTo>
                <a:lnTo>
                  <a:pt x="2968728" y="338599"/>
                </a:lnTo>
                <a:lnTo>
                  <a:pt x="2955736" y="339089"/>
                </a:lnTo>
                <a:lnTo>
                  <a:pt x="169560" y="339089"/>
                </a:lnTo>
                <a:lnTo>
                  <a:pt x="126492" y="333575"/>
                </a:lnTo>
                <a:lnTo>
                  <a:pt x="87516" y="317963"/>
                </a:lnTo>
                <a:lnTo>
                  <a:pt x="54028" y="293653"/>
                </a:lnTo>
                <a:lnTo>
                  <a:pt x="27429" y="262045"/>
                </a:lnTo>
                <a:lnTo>
                  <a:pt x="9116" y="224536"/>
                </a:lnTo>
                <a:lnTo>
                  <a:pt x="490" y="182525"/>
                </a:lnTo>
                <a:lnTo>
                  <a:pt x="0" y="169529"/>
                </a:lnTo>
                <a:lnTo>
                  <a:pt x="5515" y="126471"/>
                </a:lnTo>
                <a:lnTo>
                  <a:pt x="21129" y="87499"/>
                </a:lnTo>
                <a:lnTo>
                  <a:pt x="45443" y="54016"/>
                </a:lnTo>
                <a:lnTo>
                  <a:pt x="77057" y="27419"/>
                </a:lnTo>
                <a:lnTo>
                  <a:pt x="114571" y="9110"/>
                </a:lnTo>
                <a:lnTo>
                  <a:pt x="156588" y="488"/>
                </a:lnTo>
                <a:lnTo>
                  <a:pt x="169560" y="0"/>
                </a:lnTo>
                <a:close/>
              </a:path>
            </a:pathLst>
          </a:custGeom>
          <a:ln w="13969">
            <a:solidFill>
              <a:srgbClr val="EC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6596" y="5813298"/>
            <a:ext cx="374904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45" dirty="0">
                <a:latin typeface="Trebuchet MS"/>
                <a:cs typeface="Trebuchet MS"/>
              </a:rPr>
              <a:t>T</a:t>
            </a:r>
            <a:r>
              <a:rPr sz="3000" dirty="0">
                <a:latin typeface="Trebuchet MS"/>
                <a:cs typeface="Trebuchet MS"/>
              </a:rPr>
              <a:t>i</a:t>
            </a:r>
            <a:r>
              <a:rPr sz="3000" spc="-5" dirty="0">
                <a:latin typeface="Trebuchet MS"/>
                <a:cs typeface="Trebuchet MS"/>
              </a:rPr>
              <a:t>pp</a:t>
            </a:r>
            <a:r>
              <a:rPr sz="3000" dirty="0">
                <a:latin typeface="Trebuchet MS"/>
                <a:cs typeface="Trebuchet MS"/>
              </a:rPr>
              <a:t>: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rebuchet MS"/>
                <a:cs typeface="Trebuchet MS"/>
              </a:rPr>
              <a:t>u</a:t>
            </a:r>
            <a:r>
              <a:rPr sz="3000" spc="-15" dirty="0">
                <a:latin typeface="Trebuchet MS"/>
                <a:cs typeface="Trebuchet MS"/>
              </a:rPr>
              <a:t>s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15" dirty="0">
                <a:latin typeface="Trebuchet MS"/>
                <a:cs typeface="Trebuchet MS"/>
              </a:rPr>
              <a:t>r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rebuchet MS"/>
                <a:cs typeface="Trebuchet MS"/>
              </a:rPr>
              <a:t>=&gt;</a:t>
            </a:r>
            <a:r>
              <a:rPr sz="3000" spc="1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l</a:t>
            </a:r>
            <a:r>
              <a:rPr sz="3000" dirty="0">
                <a:latin typeface="Trebuchet MS"/>
                <a:cs typeface="Trebuchet MS"/>
              </a:rPr>
              <a:t>an</a:t>
            </a:r>
            <a:r>
              <a:rPr sz="3000" spc="-15" dirty="0">
                <a:latin typeface="Trebuchet MS"/>
                <a:cs typeface="Trebuchet MS"/>
              </a:rPr>
              <a:t>gs</a:t>
            </a:r>
            <a:r>
              <a:rPr sz="3000" dirty="0">
                <a:latin typeface="Trebuchet MS"/>
                <a:cs typeface="Trebuchet MS"/>
              </a:rPr>
              <a:t>am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28257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YS_CON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TEXT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0" dirty="0"/>
              <a:t>W</a:t>
            </a:r>
            <a:r>
              <a:rPr dirty="0"/>
              <a:t>as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s</a:t>
            </a:r>
            <a:r>
              <a:rPr spc="-15" dirty="0"/>
              <a:t>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ei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Kon</a:t>
            </a:r>
            <a:r>
              <a:rPr spc="-20" dirty="0"/>
              <a:t>text</a:t>
            </a:r>
            <a:r>
              <a:rPr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816088"/>
            <a:ext cx="7950189" cy="584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892" y="3050864"/>
            <a:ext cx="812801" cy="812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892" y="4079557"/>
            <a:ext cx="812801" cy="812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892" y="5108257"/>
            <a:ext cx="812801" cy="812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87501" y="3243060"/>
            <a:ext cx="5920740" cy="248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Loka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od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er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g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ob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“</a:t>
            </a:r>
            <a:r>
              <a:rPr sz="3200" b="1" i="1" spc="-200" dirty="0">
                <a:solidFill>
                  <a:srgbClr val="588B00"/>
                </a:solidFill>
                <a:latin typeface="Arial"/>
                <a:cs typeface="Arial"/>
              </a:rPr>
              <a:t>V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ar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b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e”</a:t>
            </a:r>
            <a:endParaRPr sz="3200">
              <a:latin typeface="Arial"/>
              <a:cs typeface="Arial"/>
            </a:endParaRPr>
          </a:p>
          <a:p>
            <a:pPr marL="12700" marR="1450975">
              <a:lnSpc>
                <a:spcPct val="210900"/>
              </a:lnSpc>
            </a:pP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v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orde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fini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ert: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USEREN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V</a:t>
            </a:r>
            <a:r>
              <a:rPr sz="3200" b="1" i="1" spc="-1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Sec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u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ty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ea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u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19227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USEREN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V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Ak</a:t>
            </a:r>
            <a:r>
              <a:rPr spc="-20" dirty="0"/>
              <a:t>t</a:t>
            </a:r>
            <a:r>
              <a:rPr dirty="0"/>
              <a:t>u</a:t>
            </a:r>
            <a:r>
              <a:rPr spc="-20" dirty="0"/>
              <a:t>elle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/>
              <a:t>B</a:t>
            </a:r>
            <a:r>
              <a:rPr spc="-25" dirty="0"/>
              <a:t>e</a:t>
            </a:r>
            <a:r>
              <a:rPr dirty="0"/>
              <a:t>nu</a:t>
            </a:r>
            <a:r>
              <a:rPr spc="-20" dirty="0"/>
              <a:t>t</a:t>
            </a:r>
            <a:r>
              <a:rPr dirty="0"/>
              <a:t>z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87337" y="1669050"/>
            <a:ext cx="6148070" cy="35560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ct val="100000"/>
              </a:lnSpc>
              <a:tabLst>
                <a:tab pos="4033520" algn="l"/>
              </a:tabLst>
            </a:pPr>
            <a:r>
              <a:rPr sz="2300" spc="60" dirty="0">
                <a:latin typeface="Times New Roman"/>
                <a:cs typeface="Times New Roman"/>
              </a:rPr>
              <a:t>SYS_CONTEXT('USERENV'</a:t>
            </a:r>
            <a:r>
              <a:rPr sz="2300" spc="25" dirty="0">
                <a:latin typeface="Times New Roman"/>
                <a:cs typeface="Times New Roman"/>
              </a:rPr>
              <a:t>,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420" dirty="0">
                <a:latin typeface="Times New Roman"/>
                <a:cs typeface="Times New Roman"/>
              </a:rPr>
              <a:t>'paramete</a:t>
            </a:r>
            <a:r>
              <a:rPr sz="2300" spc="320" dirty="0">
                <a:latin typeface="Times New Roman"/>
                <a:cs typeface="Times New Roman"/>
              </a:rPr>
              <a:t>r</a:t>
            </a:r>
            <a:r>
              <a:rPr sz="2300" spc="780" dirty="0">
                <a:latin typeface="Times New Roman"/>
                <a:cs typeface="Times New Roman"/>
              </a:rPr>
              <a:t>')</a:t>
            </a:r>
            <a:endParaRPr sz="23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4" y="2190760"/>
          <a:ext cx="9737090" cy="479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671"/>
                <a:gridCol w="7179960"/>
              </a:tblGrid>
              <a:tr h="42339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Parameter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9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9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eschreibung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143816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latin typeface="Trebuchet MS"/>
                          <a:cs typeface="Trebuchet MS"/>
                        </a:rPr>
                        <a:t>client_identifier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178435" indent="-457200">
                        <a:lnSpc>
                          <a:spcPct val="101200"/>
                        </a:lnSpc>
                      </a:pP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Returns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identiﬁer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DBMS_SESSION.SET_IDENTIFIER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procedure,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OCI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attribute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OCI_</a:t>
                      </a:r>
                      <a:r>
                        <a:rPr sz="1400" i="1" spc="-10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TTR_CLIENT_IDENTIFIER,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Java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class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Oracle.jdbc.OracleConnection.setClientIdentiﬁe</a:t>
                      </a:r>
                      <a:r>
                        <a:rPr sz="1400" i="1" spc="-8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i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attribute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various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database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components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identify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lightweight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users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authenticate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same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database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1400" i="1" spc="-8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75652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latin typeface="Trebuchet MS"/>
                          <a:cs typeface="Trebuchet MS"/>
                        </a:rPr>
                        <a:t>current_schema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245110" indent="-457200">
                        <a:lnSpc>
                          <a:spcPct val="101200"/>
                        </a:lnSpc>
                      </a:pP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default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schema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schema.</a:t>
                      </a:r>
                      <a:r>
                        <a:rPr sz="1400" i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his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changed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during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400" i="1" spc="-4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i="1" spc="-10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sz="1400" i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CURRENT_SCHEMA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statement.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</a:tr>
              <a:tr h="39777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latin typeface="Trebuchet MS"/>
                          <a:cs typeface="Trebuchet MS"/>
                        </a:rPr>
                        <a:t>current_user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0111D"/>
                          </a:solidFill>
                          <a:latin typeface="Arial"/>
                          <a:cs typeface="Arial"/>
                        </a:rPr>
                        <a:t>Deprecated</a:t>
                      </a:r>
                      <a:r>
                        <a:rPr sz="1400" spc="35" dirty="0">
                          <a:solidFill>
                            <a:srgbClr val="F0111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SESSION_USER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parameter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instead.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76165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latin typeface="Trebuchet MS"/>
                          <a:cs typeface="Trebuchet MS"/>
                        </a:rPr>
                        <a:t>session_user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370205" indent="-457200">
                        <a:lnSpc>
                          <a:spcPct val="101200"/>
                        </a:lnSpc>
                      </a:pP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enterprises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users,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returns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schema.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users,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returns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database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user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user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authenticated.</a:t>
                      </a:r>
                      <a:r>
                        <a:rPr sz="1400" i="1" spc="1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remains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same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throughout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session.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</a:tr>
              <a:tr h="100329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900" b="1" i="1" dirty="0">
                          <a:latin typeface="Trebuchet MS"/>
                          <a:cs typeface="Trebuchet MS"/>
                        </a:rPr>
                        <a:t>dblink_info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69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516255" marR="610235" indent="-457200">
                        <a:lnSpc>
                          <a:spcPct val="101200"/>
                        </a:lnSpc>
                      </a:pP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Returns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source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database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link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session.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Speciﬁcall</a:t>
                      </a:r>
                      <a:r>
                        <a:rPr sz="1400" i="1" spc="-10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returns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string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i="1" spc="3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form:SOURCE_GLOBAL_NAME=dblink_src_global_name,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DBLINK_NAME=dblink_name,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SOURCE_AUDIT_SESSIONID=dblink_src_audit_sessionid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95" y="1790699"/>
            <a:ext cx="9237980" cy="1167130"/>
          </a:xfrm>
          <a:custGeom>
            <a:avLst/>
            <a:gdLst/>
            <a:ahLst/>
            <a:cxnLst/>
            <a:rect l="l" t="t" r="r" b="b"/>
            <a:pathLst>
              <a:path w="9237980" h="1167130">
                <a:moveTo>
                  <a:pt x="0" y="1166978"/>
                </a:moveTo>
                <a:lnTo>
                  <a:pt x="9237360" y="1166978"/>
                </a:lnTo>
                <a:lnTo>
                  <a:pt x="9237360" y="0"/>
                </a:lnTo>
                <a:lnTo>
                  <a:pt x="0" y="0"/>
                </a:lnTo>
                <a:lnTo>
                  <a:pt x="0" y="1166978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695" y="1784350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6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700" y="1196975"/>
            <a:ext cx="7412990" cy="300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APEX KONTEXTE</a:t>
            </a:r>
            <a:endParaRPr sz="3200">
              <a:latin typeface="Times New Roman"/>
              <a:cs typeface="Times New Roman"/>
            </a:endParaRPr>
          </a:p>
          <a:p>
            <a:pPr marL="38100" marR="5080">
              <a:lnSpc>
                <a:spcPts val="2600"/>
              </a:lnSpc>
              <a:spcBef>
                <a:spcPts val="1280"/>
              </a:spcBef>
            </a:pP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SYS_CONTEXT(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'APEX$SESSION'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,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'APP_USER'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)</a:t>
            </a:r>
            <a:r>
              <a:rPr sz="23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SYS_CONTEXT(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'APEX$SESSION'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,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'APP_SESSION'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)</a:t>
            </a:r>
            <a:r>
              <a:rPr sz="23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SYS_CONTEXT(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'APEX$SESSION'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,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'WORKSPACE_ID</a:t>
            </a:r>
            <a:r>
              <a:rPr sz="2300" spc="-5" dirty="0">
                <a:solidFill>
                  <a:srgbClr val="0433FF"/>
                </a:solidFill>
                <a:latin typeface="Courier New"/>
                <a:cs typeface="Courier New"/>
              </a:rPr>
              <a:t>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)</a:t>
            </a:r>
            <a:endParaRPr sz="2300">
              <a:latin typeface="Courier New"/>
              <a:cs typeface="Courier New"/>
            </a:endParaRPr>
          </a:p>
          <a:p>
            <a:pPr marL="647065" marR="4175760">
              <a:lnSpc>
                <a:spcPts val="5600"/>
              </a:lnSpc>
              <a:spcBef>
                <a:spcPts val="600"/>
              </a:spcBef>
            </a:pP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neu</a:t>
            </a:r>
            <a:r>
              <a:rPr sz="2250" b="1" i="1" spc="6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in</a:t>
            </a:r>
            <a:r>
              <a:rPr sz="2250" b="1" i="1" spc="-2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250" b="1" i="1" spc="-5" dirty="0">
                <a:solidFill>
                  <a:srgbClr val="588B00"/>
                </a:solidFill>
                <a:latin typeface="Arial"/>
                <a:cs typeface="Arial"/>
              </a:rPr>
              <a:t>Ape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x</a:t>
            </a:r>
            <a:r>
              <a:rPr sz="2250" b="1" i="1" spc="6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250" b="1" i="1" spc="10" dirty="0">
                <a:solidFill>
                  <a:srgbClr val="588B00"/>
                </a:solidFill>
                <a:latin typeface="Arial"/>
                <a:cs typeface="Arial"/>
              </a:rPr>
              <a:t>5</a:t>
            </a:r>
            <a:r>
              <a:rPr sz="2250" b="1" i="1" spc="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Ex</a:t>
            </a:r>
            <a:r>
              <a:rPr sz="2250" b="1" i="1" spc="5" dirty="0">
                <a:solidFill>
                  <a:srgbClr val="588B00"/>
                </a:solidFill>
                <a:latin typeface="Arial"/>
                <a:cs typeface="Arial"/>
              </a:rPr>
              <a:t>tre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m</a:t>
            </a:r>
            <a:r>
              <a:rPr sz="2250" b="1" i="1" spc="6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p</a:t>
            </a:r>
            <a:r>
              <a:rPr sz="2250" b="1" i="1" spc="10" dirty="0">
                <a:solidFill>
                  <a:srgbClr val="588B00"/>
                </a:solidFill>
                <a:latin typeface="Arial"/>
                <a:cs typeface="Arial"/>
              </a:rPr>
              <a:t>er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fo</a:t>
            </a:r>
            <a:r>
              <a:rPr sz="2250" b="1" i="1" spc="5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m</a:t>
            </a:r>
            <a:r>
              <a:rPr sz="2250" b="1" i="1" spc="10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250" b="1" i="1" dirty="0">
                <a:solidFill>
                  <a:srgbClr val="588B00"/>
                </a:solidFill>
                <a:latin typeface="Arial"/>
                <a:cs typeface="Arial"/>
              </a:rPr>
              <a:t>nt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Ak</a:t>
            </a:r>
            <a:r>
              <a:rPr spc="-20" dirty="0"/>
              <a:t>t</a:t>
            </a:r>
            <a:r>
              <a:rPr dirty="0"/>
              <a:t>u</a:t>
            </a:r>
            <a:r>
              <a:rPr spc="-20" dirty="0"/>
              <a:t>elle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0" dirty="0"/>
              <a:t>B</a:t>
            </a:r>
            <a:r>
              <a:rPr spc="-25" dirty="0"/>
              <a:t>e</a:t>
            </a:r>
            <a:r>
              <a:rPr dirty="0"/>
              <a:t>nu</a:t>
            </a:r>
            <a:r>
              <a:rPr spc="-20" dirty="0"/>
              <a:t>t</a:t>
            </a:r>
            <a:r>
              <a:rPr dirty="0"/>
              <a:t>z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6" name="object 6"/>
          <p:cNvSpPr/>
          <p:nvPr/>
        </p:nvSpPr>
        <p:spPr>
          <a:xfrm>
            <a:off x="9758050" y="1784350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30">
                <a:moveTo>
                  <a:pt x="0" y="0"/>
                </a:moveTo>
                <a:lnTo>
                  <a:pt x="0" y="11796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" y="1790689"/>
            <a:ext cx="9250045" cy="0"/>
          </a:xfrm>
          <a:custGeom>
            <a:avLst/>
            <a:gdLst/>
            <a:ahLst/>
            <a:cxnLst/>
            <a:rect l="l" t="t" r="r" b="b"/>
            <a:pathLst>
              <a:path w="9250045">
                <a:moveTo>
                  <a:pt x="0" y="0"/>
                </a:moveTo>
                <a:lnTo>
                  <a:pt x="925003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350" y="2957677"/>
            <a:ext cx="9250045" cy="0"/>
          </a:xfrm>
          <a:custGeom>
            <a:avLst/>
            <a:gdLst/>
            <a:ahLst/>
            <a:cxnLst/>
            <a:rect l="l" t="t" r="r" b="b"/>
            <a:pathLst>
              <a:path w="9250045">
                <a:moveTo>
                  <a:pt x="0" y="0"/>
                </a:moveTo>
                <a:lnTo>
                  <a:pt x="925003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661" y="3053162"/>
            <a:ext cx="577086" cy="577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661" y="3758652"/>
            <a:ext cx="577086" cy="577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767" y="1792457"/>
            <a:ext cx="9237345" cy="365125"/>
          </a:xfrm>
          <a:custGeom>
            <a:avLst/>
            <a:gdLst/>
            <a:ahLst/>
            <a:cxnLst/>
            <a:rect l="l" t="t" r="r" b="b"/>
            <a:pathLst>
              <a:path w="9237345" h="365125">
                <a:moveTo>
                  <a:pt x="182462" y="0"/>
                </a:moveTo>
                <a:lnTo>
                  <a:pt x="9054861" y="0"/>
                </a:lnTo>
                <a:lnTo>
                  <a:pt x="9069829" y="604"/>
                </a:lnTo>
                <a:lnTo>
                  <a:pt x="9084464" y="2387"/>
                </a:lnTo>
                <a:lnTo>
                  <a:pt x="9125898" y="14337"/>
                </a:lnTo>
                <a:lnTo>
                  <a:pt x="9162639" y="35202"/>
                </a:lnTo>
                <a:lnTo>
                  <a:pt x="9193422" y="63714"/>
                </a:lnTo>
                <a:lnTo>
                  <a:pt x="9216979" y="98605"/>
                </a:lnTo>
                <a:lnTo>
                  <a:pt x="9232042" y="138607"/>
                </a:lnTo>
                <a:lnTo>
                  <a:pt x="9237344" y="182453"/>
                </a:lnTo>
                <a:lnTo>
                  <a:pt x="9236739" y="197421"/>
                </a:lnTo>
                <a:lnTo>
                  <a:pt x="9234956" y="212056"/>
                </a:lnTo>
                <a:lnTo>
                  <a:pt x="9223006" y="253490"/>
                </a:lnTo>
                <a:lnTo>
                  <a:pt x="9202140" y="290232"/>
                </a:lnTo>
                <a:lnTo>
                  <a:pt x="9173625" y="321014"/>
                </a:lnTo>
                <a:lnTo>
                  <a:pt x="9138729" y="344571"/>
                </a:lnTo>
                <a:lnTo>
                  <a:pt x="9098718" y="359634"/>
                </a:lnTo>
                <a:lnTo>
                  <a:pt x="9054861" y="364937"/>
                </a:lnTo>
                <a:lnTo>
                  <a:pt x="182462" y="364937"/>
                </a:lnTo>
                <a:lnTo>
                  <a:pt x="167497" y="364332"/>
                </a:lnTo>
                <a:lnTo>
                  <a:pt x="152865" y="362549"/>
                </a:lnTo>
                <a:lnTo>
                  <a:pt x="111439" y="350598"/>
                </a:lnTo>
                <a:lnTo>
                  <a:pt x="74701" y="329732"/>
                </a:lnTo>
                <a:lnTo>
                  <a:pt x="43921" y="301217"/>
                </a:lnTo>
                <a:lnTo>
                  <a:pt x="20365" y="266321"/>
                </a:lnTo>
                <a:lnTo>
                  <a:pt x="5302" y="226310"/>
                </a:lnTo>
                <a:lnTo>
                  <a:pt x="0" y="182453"/>
                </a:lnTo>
                <a:lnTo>
                  <a:pt x="604" y="167489"/>
                </a:lnTo>
                <a:lnTo>
                  <a:pt x="2388" y="152858"/>
                </a:lnTo>
                <a:lnTo>
                  <a:pt x="14338" y="111433"/>
                </a:lnTo>
                <a:lnTo>
                  <a:pt x="35204" y="74698"/>
                </a:lnTo>
                <a:lnTo>
                  <a:pt x="63717" y="43919"/>
                </a:lnTo>
                <a:lnTo>
                  <a:pt x="98609" y="20364"/>
                </a:lnTo>
                <a:lnTo>
                  <a:pt x="138614" y="5302"/>
                </a:lnTo>
                <a:lnTo>
                  <a:pt x="182462" y="0"/>
                </a:lnTo>
                <a:close/>
              </a:path>
            </a:pathLst>
          </a:custGeom>
          <a:ln w="13969">
            <a:solidFill>
              <a:srgbClr val="EC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697" y="5346701"/>
            <a:ext cx="9237345" cy="483234"/>
          </a:xfrm>
          <a:prstGeom prst="rect">
            <a:avLst/>
          </a:prstGeom>
          <a:solidFill>
            <a:srgbClr val="D0DEE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ct val="100000"/>
              </a:lnSpc>
            </a:pP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SYS_CONTEXT(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'USERENV'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,</a:t>
            </a:r>
            <a:r>
              <a:rPr sz="2300" dirty="0">
                <a:solidFill>
                  <a:srgbClr val="0433FF"/>
                </a:solidFill>
                <a:latin typeface="Courier New"/>
                <a:cs typeface="Courier New"/>
              </a:rPr>
              <a:t>'client_identifier'</a:t>
            </a:r>
            <a:r>
              <a:rPr sz="2300" dirty="0">
                <a:solidFill>
                  <a:srgbClr val="444444"/>
                </a:solidFill>
                <a:latin typeface="Courier New"/>
                <a:cs typeface="Courier New"/>
              </a:rPr>
              <a:t>)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4196" y="5951563"/>
            <a:ext cx="745617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13200" algn="l"/>
                <a:tab pos="4585335" algn="l"/>
              </a:tabLst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APP_USER:APP_SESSIO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N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=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&gt;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SVEN:0123456789</a:t>
            </a:r>
            <a:endParaRPr sz="2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629793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D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3200" b="1" i="1" spc="-320" dirty="0">
                <a:solidFill>
                  <a:srgbClr val="004B7D"/>
                </a:solidFill>
                <a:latin typeface="Times New Roman"/>
                <a:cs typeface="Times New Roman"/>
              </a:rPr>
              <a:t>F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AU</a:t>
            </a:r>
            <a:r>
              <a:rPr sz="3200" b="1" i="1" spc="-80" dirty="0">
                <a:solidFill>
                  <a:srgbClr val="004B7D"/>
                </a:solidFill>
                <a:latin typeface="Times New Roman"/>
                <a:cs typeface="Times New Roman"/>
              </a:rPr>
              <a:t>L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CO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L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UMNS 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+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KON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TEXT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12c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spc="-20" dirty="0"/>
              <a:t>g</a:t>
            </a:r>
            <a:r>
              <a:rPr spc="-25" dirty="0"/>
              <a:t>e</a:t>
            </a:r>
            <a:r>
              <a:rPr dirty="0"/>
              <a:t>bn</a:t>
            </a:r>
            <a:r>
              <a:rPr spc="-20" dirty="0"/>
              <a:t>i</a:t>
            </a:r>
            <a:r>
              <a:rPr dirty="0"/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ohn</a:t>
            </a:r>
            <a:r>
              <a:rPr spc="-20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/>
          <p:nvPr/>
        </p:nvSpPr>
        <p:spPr>
          <a:xfrm>
            <a:off x="698504" y="2336800"/>
            <a:ext cx="9673590" cy="2875915"/>
          </a:xfrm>
          <a:custGeom>
            <a:avLst/>
            <a:gdLst/>
            <a:ahLst/>
            <a:cxnLst/>
            <a:rect l="l" t="t" r="r" b="b"/>
            <a:pathLst>
              <a:path w="9673590" h="2875915">
                <a:moveTo>
                  <a:pt x="0" y="2875550"/>
                </a:moveTo>
                <a:lnTo>
                  <a:pt x="9673589" y="2875550"/>
                </a:lnTo>
                <a:lnTo>
                  <a:pt x="9673589" y="0"/>
                </a:lnTo>
                <a:lnTo>
                  <a:pt x="0" y="0"/>
                </a:lnTo>
                <a:lnTo>
                  <a:pt x="0" y="2875550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ts val="1860"/>
              </a:lnSpc>
            </a:pP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sequence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swe_demo_se</a:t>
            </a:r>
            <a:r>
              <a:rPr dirty="0"/>
              <a:t>q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5" dirty="0"/>
              <a:t>cach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/>
              <a:t>10000;</a:t>
            </a:r>
          </a:p>
          <a:p>
            <a:pPr marL="73025">
              <a:lnSpc>
                <a:spcPts val="1800"/>
              </a:lnSpc>
            </a:pP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table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swe_demo</a:t>
            </a:r>
          </a:p>
          <a:p>
            <a:pPr marL="316865">
              <a:lnSpc>
                <a:spcPts val="1800"/>
              </a:lnSpc>
            </a:pPr>
            <a:r>
              <a:rPr spc="-5" dirty="0"/>
              <a:t>(i</a:t>
            </a:r>
            <a:r>
              <a:rPr dirty="0"/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5" dirty="0"/>
              <a:t>numbe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699"/>
                </a:solidFill>
                <a:latin typeface="Courier New"/>
                <a:cs typeface="Courier New"/>
              </a:rPr>
              <a:t>defaul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t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699"/>
                </a:solidFill>
                <a:latin typeface="Courier New"/>
                <a:cs typeface="Courier New"/>
              </a:rPr>
              <a:t>o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n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null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swe_demo_seq.nextva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primary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key</a:t>
            </a:r>
          </a:p>
          <a:p>
            <a:pPr marL="438784">
              <a:lnSpc>
                <a:spcPts val="1800"/>
              </a:lnSpc>
            </a:pPr>
            <a:r>
              <a:rPr spc="-5" dirty="0"/>
              <a:t>,col</a:t>
            </a:r>
            <a:r>
              <a:rPr dirty="0"/>
              <a:t>1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/>
              <a:t>number</a:t>
            </a:r>
          </a:p>
          <a:p>
            <a:pPr marL="438784">
              <a:lnSpc>
                <a:spcPts val="1800"/>
              </a:lnSpc>
            </a:pPr>
            <a:r>
              <a:rPr spc="-5" dirty="0"/>
              <a:t>,col</a:t>
            </a:r>
            <a:r>
              <a:rPr dirty="0"/>
              <a:t>2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/>
              <a:t>varchar2(30)</a:t>
            </a:r>
          </a:p>
          <a:p>
            <a:pPr marL="438784">
              <a:lnSpc>
                <a:spcPts val="1800"/>
              </a:lnSpc>
            </a:pPr>
            <a:r>
              <a:rPr spc="-5" dirty="0"/>
              <a:t>,inserted_dat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date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default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sysdat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08080"/>
                </a:solidFill>
              </a:rPr>
              <a:t>not</a:t>
            </a:r>
            <a:r>
              <a:rPr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08080"/>
                </a:solidFill>
              </a:rPr>
              <a:t>null</a:t>
            </a:r>
          </a:p>
          <a:p>
            <a:pPr marL="1292225" marR="3418840" indent="-854075">
              <a:lnSpc>
                <a:spcPts val="1800"/>
              </a:lnSpc>
              <a:spcBef>
                <a:spcPts val="100"/>
              </a:spcBef>
            </a:pPr>
            <a:r>
              <a:rPr spc="-5" dirty="0"/>
              <a:t>,inserted_fro</a:t>
            </a:r>
            <a:r>
              <a:rPr dirty="0"/>
              <a:t>m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spc="-5" dirty="0"/>
              <a:t>varchar2(30</a:t>
            </a:r>
            <a:r>
              <a:rPr dirty="0"/>
              <a:t>)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699"/>
                </a:solidFill>
                <a:latin typeface="Courier New"/>
                <a:cs typeface="Courier New"/>
              </a:rPr>
              <a:t>default</a:t>
            </a:r>
            <a:r>
              <a:rPr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2F93"/>
                </a:solidFill>
              </a:rPr>
              <a:t>coalesce</a:t>
            </a:r>
            <a:r>
              <a:rPr dirty="0"/>
              <a:t>(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sys_context</a:t>
            </a:r>
            <a:r>
              <a:rPr spc="-5" dirty="0"/>
              <a:t>(</a:t>
            </a:r>
            <a:r>
              <a:rPr dirty="0">
                <a:solidFill>
                  <a:srgbClr val="0433FF"/>
                </a:solidFill>
              </a:rPr>
              <a:t>'APEX$SESSION'</a:t>
            </a:r>
            <a:r>
              <a:rPr spc="-5" dirty="0"/>
              <a:t>,</a:t>
            </a:r>
            <a:r>
              <a:rPr dirty="0">
                <a:solidFill>
                  <a:srgbClr val="0433FF"/>
                </a:solidFill>
              </a:rPr>
              <a:t>'app_user'</a:t>
            </a:r>
            <a:r>
              <a:rPr dirty="0"/>
              <a:t>)</a:t>
            </a:r>
          </a:p>
          <a:p>
            <a:pPr marL="1170305">
              <a:lnSpc>
                <a:spcPts val="1700"/>
              </a:lnSpc>
            </a:pPr>
            <a:r>
              <a:rPr dirty="0"/>
              <a:t>,regexp_substr(sys_context(</a:t>
            </a:r>
            <a:r>
              <a:rPr dirty="0">
                <a:solidFill>
                  <a:srgbClr val="0433FF"/>
                </a:solidFill>
              </a:rPr>
              <a:t>'userenv'</a:t>
            </a:r>
            <a:r>
              <a:rPr dirty="0"/>
              <a:t>,</a:t>
            </a:r>
            <a:r>
              <a:rPr dirty="0">
                <a:solidFill>
                  <a:srgbClr val="0433FF"/>
                </a:solidFill>
              </a:rPr>
              <a:t>'client_identifier'</a:t>
            </a:r>
            <a:r>
              <a:rPr dirty="0"/>
              <a:t>)</a:t>
            </a:r>
            <a:r>
              <a:rPr spc="-5" dirty="0"/>
              <a:t>,</a:t>
            </a:r>
            <a:r>
              <a:rPr dirty="0">
                <a:solidFill>
                  <a:srgbClr val="0433FF"/>
                </a:solidFill>
              </a:rPr>
              <a:t>'^[^:]*'</a:t>
            </a:r>
            <a:r>
              <a:rPr dirty="0"/>
              <a:t>)</a:t>
            </a:r>
          </a:p>
          <a:p>
            <a:pPr marL="1170305">
              <a:lnSpc>
                <a:spcPts val="1800"/>
              </a:lnSpc>
            </a:pPr>
            <a:r>
              <a:rPr dirty="0"/>
              <a:t>,sys_context</a:t>
            </a:r>
            <a:r>
              <a:rPr spc="-5" dirty="0"/>
              <a:t>(</a:t>
            </a:r>
            <a:r>
              <a:rPr dirty="0">
                <a:solidFill>
                  <a:srgbClr val="0433FF"/>
                </a:solidFill>
              </a:rPr>
              <a:t>'userenv'</a:t>
            </a:r>
            <a:r>
              <a:rPr dirty="0"/>
              <a:t>,</a:t>
            </a:r>
            <a:r>
              <a:rPr dirty="0">
                <a:solidFill>
                  <a:srgbClr val="0433FF"/>
                </a:solidFill>
              </a:rPr>
              <a:t>'session_user'</a:t>
            </a:r>
            <a:r>
              <a:rPr dirty="0"/>
              <a:t>)</a:t>
            </a:r>
          </a:p>
          <a:p>
            <a:pPr marL="1170305">
              <a:lnSpc>
                <a:spcPts val="1800"/>
              </a:lnSpc>
            </a:pPr>
            <a:r>
              <a:rPr dirty="0"/>
              <a:t>)</a:t>
            </a:r>
          </a:p>
          <a:p>
            <a:pPr marL="60325" marR="6576695" algn="ctr">
              <a:lnSpc>
                <a:spcPts val="1860"/>
              </a:lnSpc>
            </a:pPr>
            <a:r>
              <a:rPr dirty="0">
                <a:solidFill>
                  <a:srgbClr val="808080"/>
                </a:solidFill>
              </a:rPr>
              <a:t>not</a:t>
            </a:r>
            <a:r>
              <a:rPr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08080"/>
                </a:solidFill>
              </a:rPr>
              <a:t>null</a:t>
            </a:r>
            <a:r>
              <a:rPr dirty="0"/>
              <a:t>);</a:t>
            </a:r>
          </a:p>
        </p:txBody>
      </p:sp>
      <p:sp>
        <p:nvSpPr>
          <p:cNvPr id="6" name="object 6"/>
          <p:cNvSpPr/>
          <p:nvPr/>
        </p:nvSpPr>
        <p:spPr>
          <a:xfrm>
            <a:off x="698504" y="2330460"/>
            <a:ext cx="0" cy="2888615"/>
          </a:xfrm>
          <a:custGeom>
            <a:avLst/>
            <a:gdLst/>
            <a:ahLst/>
            <a:cxnLst/>
            <a:rect l="l" t="t" r="r" b="b"/>
            <a:pathLst>
              <a:path h="2888615">
                <a:moveTo>
                  <a:pt x="0" y="0"/>
                </a:moveTo>
                <a:lnTo>
                  <a:pt x="0" y="28882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145" y="2336800"/>
            <a:ext cx="9686290" cy="0"/>
          </a:xfrm>
          <a:custGeom>
            <a:avLst/>
            <a:gdLst/>
            <a:ahLst/>
            <a:cxnLst/>
            <a:rect l="l" t="t" r="r" b="b"/>
            <a:pathLst>
              <a:path w="9686290">
                <a:moveTo>
                  <a:pt x="0" y="0"/>
                </a:moveTo>
                <a:lnTo>
                  <a:pt x="968629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145" y="5212350"/>
            <a:ext cx="9686290" cy="0"/>
          </a:xfrm>
          <a:custGeom>
            <a:avLst/>
            <a:gdLst/>
            <a:ahLst/>
            <a:cxnLst/>
            <a:rect l="l" t="t" r="r" b="b"/>
            <a:pathLst>
              <a:path w="9686290">
                <a:moveTo>
                  <a:pt x="0" y="0"/>
                </a:moveTo>
                <a:lnTo>
                  <a:pt x="968629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6154" y="2369331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66154" y="3398031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700" y="1196975"/>
            <a:ext cx="8386445" cy="3850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VO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RTEILE</a:t>
            </a:r>
            <a:endParaRPr sz="3200">
              <a:latin typeface="Times New Roman"/>
              <a:cs typeface="Times New Roman"/>
            </a:endParaRPr>
          </a:p>
          <a:p>
            <a:pPr marL="2057400" marR="3594735">
              <a:lnSpc>
                <a:spcPct val="210900"/>
              </a:lnSpc>
              <a:spcBef>
                <a:spcPts val="2500"/>
              </a:spcBef>
            </a:pPr>
            <a:r>
              <a:rPr sz="3200" b="1" i="1" spc="-60" dirty="0">
                <a:solidFill>
                  <a:srgbClr val="588B00"/>
                </a:solidFill>
                <a:latin typeface="Arial"/>
                <a:cs typeface="Arial"/>
              </a:rPr>
              <a:t>W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nig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er</a:t>
            </a:r>
            <a:r>
              <a:rPr sz="3200" b="1" i="1" spc="9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C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od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Per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o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rma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ce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marL="2057400">
              <a:lnSpc>
                <a:spcPct val="100000"/>
              </a:lnSpc>
            </a:pP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quence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m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60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b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ll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ver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bund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12c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ohn</a:t>
            </a:r>
            <a:r>
              <a:rPr spc="-20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6" name="object 6"/>
          <p:cNvSpPr/>
          <p:nvPr/>
        </p:nvSpPr>
        <p:spPr>
          <a:xfrm>
            <a:off x="1766154" y="4426740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505" y="6645279"/>
            <a:ext cx="30003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5" dirty="0">
                <a:solidFill>
                  <a:srgbClr val="194B7E"/>
                </a:solidFill>
                <a:latin typeface="Times New Roman"/>
                <a:cs typeface="Times New Roman"/>
              </a:rPr>
              <a:t>www</a:t>
            </a:r>
            <a:r>
              <a:rPr sz="3200" b="1" i="1" spc="-305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.</a:t>
            </a:r>
            <a:r>
              <a:rPr sz="3200" b="1" i="1" spc="-400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y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n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te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gr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i</a:t>
            </a:r>
            <a:r>
              <a:rPr sz="3200" b="1" i="1" spc="-235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.de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4857" y="1449779"/>
            <a:ext cx="636270" cy="829310"/>
          </a:xfrm>
          <a:custGeom>
            <a:avLst/>
            <a:gdLst/>
            <a:ahLst/>
            <a:cxnLst/>
            <a:rect l="l" t="t" r="r" b="b"/>
            <a:pathLst>
              <a:path w="636270" h="829310">
                <a:moveTo>
                  <a:pt x="378200" y="826007"/>
                </a:moveTo>
                <a:lnTo>
                  <a:pt x="241629" y="826007"/>
                </a:lnTo>
                <a:lnTo>
                  <a:pt x="256983" y="829055"/>
                </a:lnTo>
                <a:lnTo>
                  <a:pt x="365169" y="829055"/>
                </a:lnTo>
                <a:lnTo>
                  <a:pt x="378200" y="826007"/>
                </a:lnTo>
                <a:close/>
              </a:path>
              <a:path w="636270" h="829310">
                <a:moveTo>
                  <a:pt x="15758" y="609599"/>
                </a:moveTo>
                <a:lnTo>
                  <a:pt x="14448" y="621791"/>
                </a:lnTo>
                <a:lnTo>
                  <a:pt x="12707" y="633983"/>
                </a:lnTo>
                <a:lnTo>
                  <a:pt x="13116" y="649223"/>
                </a:lnTo>
                <a:lnTo>
                  <a:pt x="19599" y="688847"/>
                </a:lnTo>
                <a:lnTo>
                  <a:pt x="33957" y="725423"/>
                </a:lnTo>
                <a:lnTo>
                  <a:pt x="40491" y="734567"/>
                </a:lnTo>
                <a:lnTo>
                  <a:pt x="47898" y="746759"/>
                </a:lnTo>
                <a:lnTo>
                  <a:pt x="75358" y="774191"/>
                </a:lnTo>
                <a:lnTo>
                  <a:pt x="90918" y="783335"/>
                </a:lnTo>
                <a:lnTo>
                  <a:pt x="99428" y="789431"/>
                </a:lnTo>
                <a:lnTo>
                  <a:pt x="108432" y="795527"/>
                </a:lnTo>
                <a:lnTo>
                  <a:pt x="117936" y="798575"/>
                </a:lnTo>
                <a:lnTo>
                  <a:pt x="127945" y="801623"/>
                </a:lnTo>
                <a:lnTo>
                  <a:pt x="138463" y="807719"/>
                </a:lnTo>
                <a:lnTo>
                  <a:pt x="149498" y="810767"/>
                </a:lnTo>
                <a:lnTo>
                  <a:pt x="161053" y="813815"/>
                </a:lnTo>
                <a:lnTo>
                  <a:pt x="173135" y="816863"/>
                </a:lnTo>
                <a:lnTo>
                  <a:pt x="198899" y="822959"/>
                </a:lnTo>
                <a:lnTo>
                  <a:pt x="212593" y="822959"/>
                </a:lnTo>
                <a:lnTo>
                  <a:pt x="226834" y="826007"/>
                </a:lnTo>
                <a:lnTo>
                  <a:pt x="402699" y="826007"/>
                </a:lnTo>
                <a:lnTo>
                  <a:pt x="425511" y="819911"/>
                </a:lnTo>
                <a:lnTo>
                  <a:pt x="436433" y="819911"/>
                </a:lnTo>
                <a:lnTo>
                  <a:pt x="447112" y="816863"/>
                </a:lnTo>
                <a:lnTo>
                  <a:pt x="462014" y="813815"/>
                </a:lnTo>
                <a:lnTo>
                  <a:pt x="475916" y="810767"/>
                </a:lnTo>
                <a:lnTo>
                  <a:pt x="488913" y="804671"/>
                </a:lnTo>
                <a:lnTo>
                  <a:pt x="501101" y="801623"/>
                </a:lnTo>
                <a:lnTo>
                  <a:pt x="512576" y="795527"/>
                </a:lnTo>
                <a:lnTo>
                  <a:pt x="553250" y="774191"/>
                </a:lnTo>
                <a:lnTo>
                  <a:pt x="587114" y="737615"/>
                </a:lnTo>
                <a:lnTo>
                  <a:pt x="607463" y="704087"/>
                </a:lnTo>
                <a:lnTo>
                  <a:pt x="613517" y="691895"/>
                </a:lnTo>
                <a:lnTo>
                  <a:pt x="307961" y="691895"/>
                </a:lnTo>
                <a:lnTo>
                  <a:pt x="294166" y="688847"/>
                </a:lnTo>
                <a:lnTo>
                  <a:pt x="281669" y="685799"/>
                </a:lnTo>
                <a:lnTo>
                  <a:pt x="270461" y="679703"/>
                </a:lnTo>
                <a:lnTo>
                  <a:pt x="260534" y="676655"/>
                </a:lnTo>
                <a:lnTo>
                  <a:pt x="250136" y="667511"/>
                </a:lnTo>
                <a:lnTo>
                  <a:pt x="242466" y="658367"/>
                </a:lnTo>
                <a:lnTo>
                  <a:pt x="236670" y="646175"/>
                </a:lnTo>
                <a:lnTo>
                  <a:pt x="231894" y="633983"/>
                </a:lnTo>
                <a:lnTo>
                  <a:pt x="15758" y="609599"/>
                </a:lnTo>
                <a:close/>
              </a:path>
              <a:path w="636270" h="829310">
                <a:moveTo>
                  <a:pt x="636240" y="493775"/>
                </a:moveTo>
                <a:lnTo>
                  <a:pt x="410937" y="493775"/>
                </a:lnTo>
                <a:lnTo>
                  <a:pt x="414619" y="573023"/>
                </a:lnTo>
                <a:lnTo>
                  <a:pt x="414122" y="591311"/>
                </a:lnTo>
                <a:lnTo>
                  <a:pt x="407026" y="630935"/>
                </a:lnTo>
                <a:lnTo>
                  <a:pt x="383299" y="670559"/>
                </a:lnTo>
                <a:lnTo>
                  <a:pt x="337765" y="688847"/>
                </a:lnTo>
                <a:lnTo>
                  <a:pt x="323065" y="691895"/>
                </a:lnTo>
                <a:lnTo>
                  <a:pt x="613517" y="691895"/>
                </a:lnTo>
                <a:lnTo>
                  <a:pt x="627239" y="655319"/>
                </a:lnTo>
                <a:lnTo>
                  <a:pt x="635607" y="606551"/>
                </a:lnTo>
                <a:lnTo>
                  <a:pt x="636213" y="573023"/>
                </a:lnTo>
                <a:lnTo>
                  <a:pt x="636240" y="493775"/>
                </a:lnTo>
                <a:close/>
              </a:path>
              <a:path w="636270" h="829310">
                <a:moveTo>
                  <a:pt x="270445" y="566927"/>
                </a:moveTo>
                <a:lnTo>
                  <a:pt x="203522" y="566927"/>
                </a:lnTo>
                <a:lnTo>
                  <a:pt x="216311" y="569975"/>
                </a:lnTo>
                <a:lnTo>
                  <a:pt x="257232" y="569975"/>
                </a:lnTo>
                <a:lnTo>
                  <a:pt x="270445" y="566927"/>
                </a:lnTo>
                <a:close/>
              </a:path>
              <a:path w="636270" h="829310">
                <a:moveTo>
                  <a:pt x="284965" y="3047"/>
                </a:moveTo>
                <a:lnTo>
                  <a:pt x="187261" y="3047"/>
                </a:lnTo>
                <a:lnTo>
                  <a:pt x="174369" y="6095"/>
                </a:lnTo>
                <a:lnTo>
                  <a:pt x="162123" y="9143"/>
                </a:lnTo>
                <a:lnTo>
                  <a:pt x="150490" y="12191"/>
                </a:lnTo>
                <a:lnTo>
                  <a:pt x="139436" y="18287"/>
                </a:lnTo>
                <a:lnTo>
                  <a:pt x="128928" y="21335"/>
                </a:lnTo>
                <a:lnTo>
                  <a:pt x="118932" y="27431"/>
                </a:lnTo>
                <a:lnTo>
                  <a:pt x="109415" y="33527"/>
                </a:lnTo>
                <a:lnTo>
                  <a:pt x="97210" y="42671"/>
                </a:lnTo>
                <a:lnTo>
                  <a:pt x="86734" y="48767"/>
                </a:lnTo>
                <a:lnTo>
                  <a:pt x="53235" y="85343"/>
                </a:lnTo>
                <a:lnTo>
                  <a:pt x="33683" y="115823"/>
                </a:lnTo>
                <a:lnTo>
                  <a:pt x="28253" y="124967"/>
                </a:lnTo>
                <a:lnTo>
                  <a:pt x="15041" y="161543"/>
                </a:lnTo>
                <a:lnTo>
                  <a:pt x="4103" y="210311"/>
                </a:lnTo>
                <a:lnTo>
                  <a:pt x="441" y="252983"/>
                </a:lnTo>
                <a:lnTo>
                  <a:pt x="0" y="286511"/>
                </a:lnTo>
                <a:lnTo>
                  <a:pt x="109" y="298703"/>
                </a:lnTo>
                <a:lnTo>
                  <a:pt x="4436" y="347471"/>
                </a:lnTo>
                <a:lnTo>
                  <a:pt x="12544" y="387095"/>
                </a:lnTo>
                <a:lnTo>
                  <a:pt x="15592" y="396239"/>
                </a:lnTo>
                <a:lnTo>
                  <a:pt x="18711" y="408431"/>
                </a:lnTo>
                <a:lnTo>
                  <a:pt x="24091" y="420623"/>
                </a:lnTo>
                <a:lnTo>
                  <a:pt x="29549" y="432815"/>
                </a:lnTo>
                <a:lnTo>
                  <a:pt x="35214" y="441959"/>
                </a:lnTo>
                <a:lnTo>
                  <a:pt x="41215" y="454151"/>
                </a:lnTo>
                <a:lnTo>
                  <a:pt x="47681" y="463295"/>
                </a:lnTo>
                <a:lnTo>
                  <a:pt x="55393" y="478535"/>
                </a:lnTo>
                <a:lnTo>
                  <a:pt x="63469" y="487679"/>
                </a:lnTo>
                <a:lnTo>
                  <a:pt x="71907" y="499871"/>
                </a:lnTo>
                <a:lnTo>
                  <a:pt x="80703" y="505967"/>
                </a:lnTo>
                <a:lnTo>
                  <a:pt x="89852" y="515111"/>
                </a:lnTo>
                <a:lnTo>
                  <a:pt x="143262" y="548639"/>
                </a:lnTo>
                <a:lnTo>
                  <a:pt x="191010" y="566927"/>
                </a:lnTo>
                <a:lnTo>
                  <a:pt x="283234" y="566927"/>
                </a:lnTo>
                <a:lnTo>
                  <a:pt x="307670" y="560831"/>
                </a:lnTo>
                <a:lnTo>
                  <a:pt x="319383" y="557783"/>
                </a:lnTo>
                <a:lnTo>
                  <a:pt x="330804" y="551687"/>
                </a:lnTo>
                <a:lnTo>
                  <a:pt x="341965" y="548639"/>
                </a:lnTo>
                <a:lnTo>
                  <a:pt x="353114" y="542543"/>
                </a:lnTo>
                <a:lnTo>
                  <a:pt x="363680" y="533399"/>
                </a:lnTo>
                <a:lnTo>
                  <a:pt x="373752" y="527303"/>
                </a:lnTo>
                <a:lnTo>
                  <a:pt x="383423" y="518159"/>
                </a:lnTo>
                <a:lnTo>
                  <a:pt x="392784" y="512063"/>
                </a:lnTo>
                <a:lnTo>
                  <a:pt x="401924" y="502919"/>
                </a:lnTo>
                <a:lnTo>
                  <a:pt x="410937" y="493775"/>
                </a:lnTo>
                <a:lnTo>
                  <a:pt x="636240" y="493775"/>
                </a:lnTo>
                <a:lnTo>
                  <a:pt x="636240" y="417575"/>
                </a:lnTo>
                <a:lnTo>
                  <a:pt x="302849" y="417575"/>
                </a:lnTo>
                <a:lnTo>
                  <a:pt x="289895" y="414527"/>
                </a:lnTo>
                <a:lnTo>
                  <a:pt x="277872" y="411479"/>
                </a:lnTo>
                <a:lnTo>
                  <a:pt x="266680" y="405383"/>
                </a:lnTo>
                <a:lnTo>
                  <a:pt x="256219" y="399287"/>
                </a:lnTo>
                <a:lnTo>
                  <a:pt x="247156" y="387095"/>
                </a:lnTo>
                <a:lnTo>
                  <a:pt x="239509" y="377951"/>
                </a:lnTo>
                <a:lnTo>
                  <a:pt x="224198" y="341375"/>
                </a:lnTo>
                <a:lnTo>
                  <a:pt x="218539" y="304799"/>
                </a:lnTo>
                <a:lnTo>
                  <a:pt x="218835" y="286511"/>
                </a:lnTo>
                <a:lnTo>
                  <a:pt x="223780" y="240791"/>
                </a:lnTo>
                <a:lnTo>
                  <a:pt x="238784" y="201167"/>
                </a:lnTo>
                <a:lnTo>
                  <a:pt x="271027" y="170687"/>
                </a:lnTo>
                <a:lnTo>
                  <a:pt x="305663" y="161543"/>
                </a:lnTo>
                <a:lnTo>
                  <a:pt x="636240" y="161543"/>
                </a:lnTo>
                <a:lnTo>
                  <a:pt x="636240" y="97535"/>
                </a:lnTo>
                <a:lnTo>
                  <a:pt x="430469" y="97535"/>
                </a:lnTo>
                <a:lnTo>
                  <a:pt x="421738" y="85343"/>
                </a:lnTo>
                <a:lnTo>
                  <a:pt x="412791" y="76199"/>
                </a:lnTo>
                <a:lnTo>
                  <a:pt x="384925" y="48767"/>
                </a:lnTo>
                <a:lnTo>
                  <a:pt x="344151" y="21335"/>
                </a:lnTo>
                <a:lnTo>
                  <a:pt x="332382" y="18287"/>
                </a:lnTo>
                <a:lnTo>
                  <a:pt x="320689" y="12191"/>
                </a:lnTo>
                <a:lnTo>
                  <a:pt x="284965" y="3047"/>
                </a:lnTo>
                <a:close/>
              </a:path>
              <a:path w="636270" h="829310">
                <a:moveTo>
                  <a:pt x="636240" y="161543"/>
                </a:moveTo>
                <a:lnTo>
                  <a:pt x="320690" y="161543"/>
                </a:lnTo>
                <a:lnTo>
                  <a:pt x="334435" y="164591"/>
                </a:lnTo>
                <a:lnTo>
                  <a:pt x="346982" y="167639"/>
                </a:lnTo>
                <a:lnTo>
                  <a:pt x="386909" y="198119"/>
                </a:lnTo>
                <a:lnTo>
                  <a:pt x="394237" y="210311"/>
                </a:lnTo>
                <a:lnTo>
                  <a:pt x="400310" y="219455"/>
                </a:lnTo>
                <a:lnTo>
                  <a:pt x="411750" y="256031"/>
                </a:lnTo>
                <a:lnTo>
                  <a:pt x="414464" y="283463"/>
                </a:lnTo>
                <a:lnTo>
                  <a:pt x="414119" y="301751"/>
                </a:lnTo>
                <a:lnTo>
                  <a:pt x="408292" y="344423"/>
                </a:lnTo>
                <a:lnTo>
                  <a:pt x="389377" y="384047"/>
                </a:lnTo>
                <a:lnTo>
                  <a:pt x="354999" y="411479"/>
                </a:lnTo>
                <a:lnTo>
                  <a:pt x="330481" y="417575"/>
                </a:lnTo>
                <a:lnTo>
                  <a:pt x="636240" y="417575"/>
                </a:lnTo>
                <a:lnTo>
                  <a:pt x="636240" y="161543"/>
                </a:lnTo>
                <a:close/>
              </a:path>
              <a:path w="636270" h="829310">
                <a:moveTo>
                  <a:pt x="636240" y="12191"/>
                </a:moveTo>
                <a:lnTo>
                  <a:pt x="430470" y="12191"/>
                </a:lnTo>
                <a:lnTo>
                  <a:pt x="430469" y="97535"/>
                </a:lnTo>
                <a:lnTo>
                  <a:pt x="636240" y="97535"/>
                </a:lnTo>
                <a:lnTo>
                  <a:pt x="636240" y="12191"/>
                </a:lnTo>
                <a:close/>
              </a:path>
              <a:path w="636270" h="829310">
                <a:moveTo>
                  <a:pt x="259513" y="0"/>
                </a:moveTo>
                <a:lnTo>
                  <a:pt x="215119" y="0"/>
                </a:lnTo>
                <a:lnTo>
                  <a:pt x="200833" y="3047"/>
                </a:lnTo>
                <a:lnTo>
                  <a:pt x="272476" y="3047"/>
                </a:lnTo>
                <a:lnTo>
                  <a:pt x="25951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455" y="1448323"/>
            <a:ext cx="452120" cy="596900"/>
          </a:xfrm>
          <a:custGeom>
            <a:avLst/>
            <a:gdLst/>
            <a:ahLst/>
            <a:cxnLst/>
            <a:rect l="l" t="t" r="r" b="b"/>
            <a:pathLst>
              <a:path w="452120" h="596900">
                <a:moveTo>
                  <a:pt x="208905" y="12359"/>
                </a:moveTo>
                <a:lnTo>
                  <a:pt x="0" y="12359"/>
                </a:lnTo>
                <a:lnTo>
                  <a:pt x="13" y="596355"/>
                </a:lnTo>
                <a:lnTo>
                  <a:pt x="224759" y="596355"/>
                </a:lnTo>
                <a:lnTo>
                  <a:pt x="224787" y="392154"/>
                </a:lnTo>
                <a:lnTo>
                  <a:pt x="225079" y="374903"/>
                </a:lnTo>
                <a:lnTo>
                  <a:pt x="227831" y="327436"/>
                </a:lnTo>
                <a:lnTo>
                  <a:pt x="233337" y="286327"/>
                </a:lnTo>
                <a:lnTo>
                  <a:pt x="244818" y="241255"/>
                </a:lnTo>
                <a:lnTo>
                  <a:pt x="269242" y="196101"/>
                </a:lnTo>
                <a:lnTo>
                  <a:pt x="313811" y="172058"/>
                </a:lnTo>
                <a:lnTo>
                  <a:pt x="327953" y="171067"/>
                </a:lnTo>
                <a:lnTo>
                  <a:pt x="396615" y="171067"/>
                </a:lnTo>
                <a:lnTo>
                  <a:pt x="420874" y="107550"/>
                </a:lnTo>
                <a:lnTo>
                  <a:pt x="208909" y="107550"/>
                </a:lnTo>
                <a:lnTo>
                  <a:pt x="208905" y="12359"/>
                </a:lnTo>
                <a:close/>
              </a:path>
              <a:path w="452120" h="596900">
                <a:moveTo>
                  <a:pt x="396615" y="171067"/>
                </a:moveTo>
                <a:lnTo>
                  <a:pt x="327953" y="171067"/>
                </a:lnTo>
                <a:lnTo>
                  <a:pt x="338030" y="172062"/>
                </a:lnTo>
                <a:lnTo>
                  <a:pt x="349339" y="174462"/>
                </a:lnTo>
                <a:lnTo>
                  <a:pt x="361752" y="178265"/>
                </a:lnTo>
                <a:lnTo>
                  <a:pt x="375135" y="183466"/>
                </a:lnTo>
                <a:lnTo>
                  <a:pt x="389360" y="190063"/>
                </a:lnTo>
                <a:lnTo>
                  <a:pt x="396615" y="171067"/>
                </a:lnTo>
                <a:close/>
              </a:path>
              <a:path w="452120" h="596900">
                <a:moveTo>
                  <a:pt x="341003" y="0"/>
                </a:moveTo>
                <a:lnTo>
                  <a:pt x="303398" y="7786"/>
                </a:lnTo>
                <a:lnTo>
                  <a:pt x="261454" y="30804"/>
                </a:lnTo>
                <a:lnTo>
                  <a:pt x="231755" y="68173"/>
                </a:lnTo>
                <a:lnTo>
                  <a:pt x="208909" y="107550"/>
                </a:lnTo>
                <a:lnTo>
                  <a:pt x="420874" y="107550"/>
                </a:lnTo>
                <a:lnTo>
                  <a:pt x="451556" y="27217"/>
                </a:lnTo>
                <a:lnTo>
                  <a:pt x="439705" y="21207"/>
                </a:lnTo>
                <a:lnTo>
                  <a:pt x="403776" y="7844"/>
                </a:lnTo>
                <a:lnTo>
                  <a:pt x="353974" y="213"/>
                </a:lnTo>
                <a:lnTo>
                  <a:pt x="34100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771" y="1242232"/>
            <a:ext cx="221615" cy="149225"/>
          </a:xfrm>
          <a:custGeom>
            <a:avLst/>
            <a:gdLst/>
            <a:ahLst/>
            <a:cxnLst/>
            <a:rect l="l" t="t" r="r" b="b"/>
            <a:pathLst>
              <a:path w="221614" h="149225">
                <a:moveTo>
                  <a:pt x="221589" y="0"/>
                </a:moveTo>
                <a:lnTo>
                  <a:pt x="0" y="0"/>
                </a:lnTo>
                <a:lnTo>
                  <a:pt x="0" y="148772"/>
                </a:lnTo>
                <a:lnTo>
                  <a:pt x="221589" y="148772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4771" y="1460652"/>
            <a:ext cx="221615" cy="584200"/>
          </a:xfrm>
          <a:custGeom>
            <a:avLst/>
            <a:gdLst/>
            <a:ahLst/>
            <a:cxnLst/>
            <a:rect l="l" t="t" r="r" b="b"/>
            <a:pathLst>
              <a:path w="221614" h="584200">
                <a:moveTo>
                  <a:pt x="221589" y="0"/>
                </a:moveTo>
                <a:lnTo>
                  <a:pt x="0" y="0"/>
                </a:lnTo>
                <a:lnTo>
                  <a:pt x="0" y="584027"/>
                </a:lnTo>
                <a:lnTo>
                  <a:pt x="221589" y="584027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0846" y="1448010"/>
            <a:ext cx="615950" cy="609600"/>
          </a:xfrm>
          <a:custGeom>
            <a:avLst/>
            <a:gdLst/>
            <a:ahLst/>
            <a:cxnLst/>
            <a:rect l="l" t="t" r="r" b="b"/>
            <a:pathLst>
              <a:path w="615950" h="609600">
                <a:moveTo>
                  <a:pt x="218966" y="412539"/>
                </a:moveTo>
                <a:lnTo>
                  <a:pt x="0" y="434759"/>
                </a:lnTo>
                <a:lnTo>
                  <a:pt x="1549" y="441000"/>
                </a:lnTo>
                <a:lnTo>
                  <a:pt x="5203" y="453601"/>
                </a:lnTo>
                <a:lnTo>
                  <a:pt x="19938" y="489143"/>
                </a:lnTo>
                <a:lnTo>
                  <a:pt x="48673" y="531078"/>
                </a:lnTo>
                <a:lnTo>
                  <a:pt x="77308" y="558266"/>
                </a:lnTo>
                <a:lnTo>
                  <a:pt x="111807" y="578618"/>
                </a:lnTo>
                <a:lnTo>
                  <a:pt x="150905" y="591797"/>
                </a:lnTo>
                <a:lnTo>
                  <a:pt x="199428" y="601402"/>
                </a:lnTo>
                <a:lnTo>
                  <a:pt x="242430" y="606157"/>
                </a:lnTo>
                <a:lnTo>
                  <a:pt x="291431" y="608735"/>
                </a:lnTo>
                <a:lnTo>
                  <a:pt x="327577" y="609208"/>
                </a:lnTo>
                <a:lnTo>
                  <a:pt x="341778" y="608835"/>
                </a:lnTo>
                <a:lnTo>
                  <a:pt x="382490" y="606059"/>
                </a:lnTo>
                <a:lnTo>
                  <a:pt x="420583" y="600632"/>
                </a:lnTo>
                <a:lnTo>
                  <a:pt x="467776" y="588910"/>
                </a:lnTo>
                <a:lnTo>
                  <a:pt x="512846" y="570101"/>
                </a:lnTo>
                <a:lnTo>
                  <a:pt x="545329" y="548418"/>
                </a:lnTo>
                <a:lnTo>
                  <a:pt x="580517" y="513268"/>
                </a:lnTo>
                <a:lnTo>
                  <a:pt x="597377" y="485375"/>
                </a:lnTo>
                <a:lnTo>
                  <a:pt x="313490" y="485375"/>
                </a:lnTo>
                <a:lnTo>
                  <a:pt x="300277" y="484453"/>
                </a:lnTo>
                <a:lnTo>
                  <a:pt x="253525" y="467365"/>
                </a:lnTo>
                <a:lnTo>
                  <a:pt x="224581" y="427405"/>
                </a:lnTo>
                <a:lnTo>
                  <a:pt x="218966" y="412539"/>
                </a:lnTo>
                <a:close/>
              </a:path>
              <a:path w="615950" h="609600">
                <a:moveTo>
                  <a:pt x="296280" y="0"/>
                </a:moveTo>
                <a:lnTo>
                  <a:pt x="253108" y="1584"/>
                </a:lnTo>
                <a:lnTo>
                  <a:pt x="213595" y="5726"/>
                </a:lnTo>
                <a:lnTo>
                  <a:pt x="167173" y="15780"/>
                </a:lnTo>
                <a:lnTo>
                  <a:pt x="146866" y="22960"/>
                </a:lnTo>
                <a:lnTo>
                  <a:pt x="134731" y="27438"/>
                </a:lnTo>
                <a:lnTo>
                  <a:pt x="90543" y="51337"/>
                </a:lnTo>
                <a:lnTo>
                  <a:pt x="61745" y="77471"/>
                </a:lnTo>
                <a:lnTo>
                  <a:pt x="40515" y="109189"/>
                </a:lnTo>
                <a:lnTo>
                  <a:pt x="27024" y="157667"/>
                </a:lnTo>
                <a:lnTo>
                  <a:pt x="25470" y="186408"/>
                </a:lnTo>
                <a:lnTo>
                  <a:pt x="26254" y="198583"/>
                </a:lnTo>
                <a:lnTo>
                  <a:pt x="38691" y="246221"/>
                </a:lnTo>
                <a:lnTo>
                  <a:pt x="59280" y="282677"/>
                </a:lnTo>
                <a:lnTo>
                  <a:pt x="87800" y="310318"/>
                </a:lnTo>
                <a:lnTo>
                  <a:pt x="138569" y="336394"/>
                </a:lnTo>
                <a:lnTo>
                  <a:pt x="185464" y="350032"/>
                </a:lnTo>
                <a:lnTo>
                  <a:pt x="223453" y="358571"/>
                </a:lnTo>
                <a:lnTo>
                  <a:pt x="269772" y="367561"/>
                </a:lnTo>
                <a:lnTo>
                  <a:pt x="305662" y="373877"/>
                </a:lnTo>
                <a:lnTo>
                  <a:pt x="338556" y="380322"/>
                </a:lnTo>
                <a:lnTo>
                  <a:pt x="381449" y="391137"/>
                </a:lnTo>
                <a:lnTo>
                  <a:pt x="410713" y="422892"/>
                </a:lnTo>
                <a:lnTo>
                  <a:pt x="412232" y="437602"/>
                </a:lnTo>
                <a:lnTo>
                  <a:pt x="408916" y="448970"/>
                </a:lnTo>
                <a:lnTo>
                  <a:pt x="371773" y="478277"/>
                </a:lnTo>
                <a:lnTo>
                  <a:pt x="331555" y="484986"/>
                </a:lnTo>
                <a:lnTo>
                  <a:pt x="313490" y="485375"/>
                </a:lnTo>
                <a:lnTo>
                  <a:pt x="597377" y="485375"/>
                </a:lnTo>
                <a:lnTo>
                  <a:pt x="611789" y="443664"/>
                </a:lnTo>
                <a:lnTo>
                  <a:pt x="615695" y="405646"/>
                </a:lnTo>
                <a:lnTo>
                  <a:pt x="615204" y="393812"/>
                </a:lnTo>
                <a:lnTo>
                  <a:pt x="603529" y="346067"/>
                </a:lnTo>
                <a:lnTo>
                  <a:pt x="583337" y="309263"/>
                </a:lnTo>
                <a:lnTo>
                  <a:pt x="549715" y="276501"/>
                </a:lnTo>
                <a:lnTo>
                  <a:pt x="514512" y="255221"/>
                </a:lnTo>
                <a:lnTo>
                  <a:pt x="474719" y="240021"/>
                </a:lnTo>
                <a:lnTo>
                  <a:pt x="430726" y="229878"/>
                </a:lnTo>
                <a:lnTo>
                  <a:pt x="374344" y="220572"/>
                </a:lnTo>
                <a:lnTo>
                  <a:pt x="323183" y="213504"/>
                </a:lnTo>
                <a:lnTo>
                  <a:pt x="307357" y="211078"/>
                </a:lnTo>
                <a:lnTo>
                  <a:pt x="268256" y="203438"/>
                </a:lnTo>
                <a:lnTo>
                  <a:pt x="231166" y="186325"/>
                </a:lnTo>
                <a:lnTo>
                  <a:pt x="222375" y="161068"/>
                </a:lnTo>
                <a:lnTo>
                  <a:pt x="225421" y="149783"/>
                </a:lnTo>
                <a:lnTo>
                  <a:pt x="264648" y="120770"/>
                </a:lnTo>
                <a:lnTo>
                  <a:pt x="295306" y="117401"/>
                </a:lnTo>
                <a:lnTo>
                  <a:pt x="578840" y="117401"/>
                </a:lnTo>
                <a:lnTo>
                  <a:pt x="576788" y="113497"/>
                </a:lnTo>
                <a:lnTo>
                  <a:pt x="548935" y="73392"/>
                </a:lnTo>
                <a:lnTo>
                  <a:pt x="513151" y="42058"/>
                </a:lnTo>
                <a:lnTo>
                  <a:pt x="479134" y="23434"/>
                </a:lnTo>
                <a:lnTo>
                  <a:pt x="433600" y="9846"/>
                </a:lnTo>
                <a:lnTo>
                  <a:pt x="388388" y="3739"/>
                </a:lnTo>
                <a:lnTo>
                  <a:pt x="346312" y="962"/>
                </a:lnTo>
                <a:lnTo>
                  <a:pt x="313894" y="104"/>
                </a:lnTo>
                <a:lnTo>
                  <a:pt x="296280" y="0"/>
                </a:lnTo>
                <a:close/>
              </a:path>
              <a:path w="615950" h="609600">
                <a:moveTo>
                  <a:pt x="578840" y="117401"/>
                </a:moveTo>
                <a:lnTo>
                  <a:pt x="295306" y="117401"/>
                </a:lnTo>
                <a:lnTo>
                  <a:pt x="307722" y="117968"/>
                </a:lnTo>
                <a:lnTo>
                  <a:pt x="319767" y="119761"/>
                </a:lnTo>
                <a:lnTo>
                  <a:pt x="355174" y="134194"/>
                </a:lnTo>
                <a:lnTo>
                  <a:pt x="381759" y="163953"/>
                </a:lnTo>
                <a:lnTo>
                  <a:pt x="387191" y="177690"/>
                </a:lnTo>
                <a:lnTo>
                  <a:pt x="594322" y="149960"/>
                </a:lnTo>
                <a:lnTo>
                  <a:pt x="588628" y="137091"/>
                </a:lnTo>
                <a:lnTo>
                  <a:pt x="582811" y="124955"/>
                </a:lnTo>
                <a:lnTo>
                  <a:pt x="578840" y="117401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5230" y="938347"/>
            <a:ext cx="2794635" cy="1184275"/>
          </a:xfrm>
          <a:custGeom>
            <a:avLst/>
            <a:gdLst/>
            <a:ahLst/>
            <a:cxnLst/>
            <a:rect l="l" t="t" r="r" b="b"/>
            <a:pathLst>
              <a:path w="2794634" h="1184275">
                <a:moveTo>
                  <a:pt x="1955749" y="88757"/>
                </a:moveTo>
                <a:lnTo>
                  <a:pt x="1273079" y="88757"/>
                </a:lnTo>
                <a:lnTo>
                  <a:pt x="1394546" y="90686"/>
                </a:lnTo>
                <a:lnTo>
                  <a:pt x="1513388" y="96386"/>
                </a:lnTo>
                <a:lnTo>
                  <a:pt x="1629216" y="105734"/>
                </a:lnTo>
                <a:lnTo>
                  <a:pt x="1741641" y="118602"/>
                </a:lnTo>
                <a:lnTo>
                  <a:pt x="1850272" y="134864"/>
                </a:lnTo>
                <a:lnTo>
                  <a:pt x="1954719" y="154396"/>
                </a:lnTo>
                <a:lnTo>
                  <a:pt x="2054593" y="177070"/>
                </a:lnTo>
                <a:lnTo>
                  <a:pt x="2149505" y="202760"/>
                </a:lnTo>
                <a:lnTo>
                  <a:pt x="2239063" y="231342"/>
                </a:lnTo>
                <a:lnTo>
                  <a:pt x="2322879" y="262688"/>
                </a:lnTo>
                <a:lnTo>
                  <a:pt x="2400563" y="296672"/>
                </a:lnTo>
                <a:lnTo>
                  <a:pt x="2471724" y="333170"/>
                </a:lnTo>
                <a:lnTo>
                  <a:pt x="2535973" y="372054"/>
                </a:lnTo>
                <a:lnTo>
                  <a:pt x="2592921" y="413199"/>
                </a:lnTo>
                <a:lnTo>
                  <a:pt x="2642176" y="456479"/>
                </a:lnTo>
                <a:lnTo>
                  <a:pt x="2683350" y="501768"/>
                </a:lnTo>
                <a:lnTo>
                  <a:pt x="2716053" y="548939"/>
                </a:lnTo>
                <a:lnTo>
                  <a:pt x="2739895" y="597867"/>
                </a:lnTo>
                <a:lnTo>
                  <a:pt x="2754486" y="648427"/>
                </a:lnTo>
                <a:lnTo>
                  <a:pt x="2759437" y="700491"/>
                </a:lnTo>
                <a:lnTo>
                  <a:pt x="2758232" y="726520"/>
                </a:lnTo>
                <a:lnTo>
                  <a:pt x="2748729" y="777778"/>
                </a:lnTo>
                <a:lnTo>
                  <a:pt x="2730071" y="827828"/>
                </a:lnTo>
                <a:lnTo>
                  <a:pt x="2702618" y="876497"/>
                </a:lnTo>
                <a:lnTo>
                  <a:pt x="2666731" y="923616"/>
                </a:lnTo>
                <a:lnTo>
                  <a:pt x="2622773" y="969013"/>
                </a:lnTo>
                <a:lnTo>
                  <a:pt x="2571104" y="1012519"/>
                </a:lnTo>
                <a:lnTo>
                  <a:pt x="2512086" y="1053961"/>
                </a:lnTo>
                <a:lnTo>
                  <a:pt x="2446080" y="1093169"/>
                </a:lnTo>
                <a:lnTo>
                  <a:pt x="2410569" y="1111882"/>
                </a:lnTo>
                <a:lnTo>
                  <a:pt x="2373447" y="1129972"/>
                </a:lnTo>
                <a:lnTo>
                  <a:pt x="2334759" y="1147419"/>
                </a:lnTo>
                <a:lnTo>
                  <a:pt x="2334759" y="1184063"/>
                </a:lnTo>
                <a:lnTo>
                  <a:pt x="2337929" y="1182288"/>
                </a:lnTo>
                <a:lnTo>
                  <a:pt x="2341099" y="1182288"/>
                </a:lnTo>
                <a:lnTo>
                  <a:pt x="2344269" y="1179118"/>
                </a:lnTo>
                <a:lnTo>
                  <a:pt x="2386574" y="1159793"/>
                </a:lnTo>
                <a:lnTo>
                  <a:pt x="2426951" y="1139869"/>
                </a:lnTo>
                <a:lnTo>
                  <a:pt x="2465375" y="1119366"/>
                </a:lnTo>
                <a:lnTo>
                  <a:pt x="2501819" y="1098301"/>
                </a:lnTo>
                <a:lnTo>
                  <a:pt x="2536256" y="1076695"/>
                </a:lnTo>
                <a:lnTo>
                  <a:pt x="2568662" y="1054566"/>
                </a:lnTo>
                <a:lnTo>
                  <a:pt x="2627271" y="1008816"/>
                </a:lnTo>
                <a:lnTo>
                  <a:pt x="2677438" y="961202"/>
                </a:lnTo>
                <a:lnTo>
                  <a:pt x="2718952" y="911876"/>
                </a:lnTo>
                <a:lnTo>
                  <a:pt x="2751606" y="860990"/>
                </a:lnTo>
                <a:lnTo>
                  <a:pt x="2775188" y="808696"/>
                </a:lnTo>
                <a:lnTo>
                  <a:pt x="2789492" y="755146"/>
                </a:lnTo>
                <a:lnTo>
                  <a:pt x="2794306" y="700491"/>
                </a:lnTo>
                <a:lnTo>
                  <a:pt x="2793098" y="673468"/>
                </a:lnTo>
                <a:lnTo>
                  <a:pt x="2783513" y="619954"/>
                </a:lnTo>
                <a:lnTo>
                  <a:pt x="2764544" y="567322"/>
                </a:lnTo>
                <a:lnTo>
                  <a:pt x="2736400" y="515783"/>
                </a:lnTo>
                <a:lnTo>
                  <a:pt x="2699290" y="465546"/>
                </a:lnTo>
                <a:lnTo>
                  <a:pt x="2653423" y="416819"/>
                </a:lnTo>
                <a:lnTo>
                  <a:pt x="2599009" y="369813"/>
                </a:lnTo>
                <a:lnTo>
                  <a:pt x="2536256" y="324737"/>
                </a:lnTo>
                <a:lnTo>
                  <a:pt x="2501819" y="302988"/>
                </a:lnTo>
                <a:lnTo>
                  <a:pt x="2465375" y="281800"/>
                </a:lnTo>
                <a:lnTo>
                  <a:pt x="2426951" y="261199"/>
                </a:lnTo>
                <a:lnTo>
                  <a:pt x="2386574" y="241211"/>
                </a:lnTo>
                <a:lnTo>
                  <a:pt x="2344269" y="221863"/>
                </a:lnTo>
                <a:lnTo>
                  <a:pt x="2300803" y="203523"/>
                </a:lnTo>
                <a:lnTo>
                  <a:pt x="2256009" y="185617"/>
                </a:lnTo>
                <a:lnTo>
                  <a:pt x="2209936" y="168201"/>
                </a:lnTo>
                <a:lnTo>
                  <a:pt x="2162634" y="151329"/>
                </a:lnTo>
                <a:lnTo>
                  <a:pt x="2114154" y="135055"/>
                </a:lnTo>
                <a:lnTo>
                  <a:pt x="2064544" y="119435"/>
                </a:lnTo>
                <a:lnTo>
                  <a:pt x="2013856" y="104523"/>
                </a:lnTo>
                <a:lnTo>
                  <a:pt x="1962138" y="90374"/>
                </a:lnTo>
                <a:lnTo>
                  <a:pt x="1955749" y="88757"/>
                </a:lnTo>
                <a:close/>
              </a:path>
              <a:path w="2794634" h="1184275">
                <a:moveTo>
                  <a:pt x="1279419" y="0"/>
                </a:moveTo>
                <a:lnTo>
                  <a:pt x="1218792" y="727"/>
                </a:lnTo>
                <a:lnTo>
                  <a:pt x="1158641" y="2875"/>
                </a:lnTo>
                <a:lnTo>
                  <a:pt x="1099013" y="6386"/>
                </a:lnTo>
                <a:lnTo>
                  <a:pt x="1039955" y="11208"/>
                </a:lnTo>
                <a:lnTo>
                  <a:pt x="981515" y="17285"/>
                </a:lnTo>
                <a:lnTo>
                  <a:pt x="923741" y="24562"/>
                </a:lnTo>
                <a:lnTo>
                  <a:pt x="866679" y="32986"/>
                </a:lnTo>
                <a:lnTo>
                  <a:pt x="810379" y="42500"/>
                </a:lnTo>
                <a:lnTo>
                  <a:pt x="754886" y="53050"/>
                </a:lnTo>
                <a:lnTo>
                  <a:pt x="700250" y="64583"/>
                </a:lnTo>
                <a:lnTo>
                  <a:pt x="646516" y="77042"/>
                </a:lnTo>
                <a:lnTo>
                  <a:pt x="593733" y="90374"/>
                </a:lnTo>
                <a:lnTo>
                  <a:pt x="541949" y="104523"/>
                </a:lnTo>
                <a:lnTo>
                  <a:pt x="491210" y="119435"/>
                </a:lnTo>
                <a:lnTo>
                  <a:pt x="441565" y="135055"/>
                </a:lnTo>
                <a:lnTo>
                  <a:pt x="393060" y="151329"/>
                </a:lnTo>
                <a:lnTo>
                  <a:pt x="345744" y="168201"/>
                </a:lnTo>
                <a:lnTo>
                  <a:pt x="299663" y="185617"/>
                </a:lnTo>
                <a:lnTo>
                  <a:pt x="254866" y="203523"/>
                </a:lnTo>
                <a:lnTo>
                  <a:pt x="211400" y="221863"/>
                </a:lnTo>
                <a:lnTo>
                  <a:pt x="172885" y="239498"/>
                </a:lnTo>
                <a:lnTo>
                  <a:pt x="136499" y="257273"/>
                </a:lnTo>
                <a:lnTo>
                  <a:pt x="102102" y="275327"/>
                </a:lnTo>
                <a:lnTo>
                  <a:pt x="59088" y="300076"/>
                </a:lnTo>
                <a:lnTo>
                  <a:pt x="19027" y="325903"/>
                </a:lnTo>
                <a:lnTo>
                  <a:pt x="0" y="339323"/>
                </a:lnTo>
                <a:lnTo>
                  <a:pt x="68752" y="342319"/>
                </a:lnTo>
                <a:lnTo>
                  <a:pt x="109981" y="319458"/>
                </a:lnTo>
                <a:lnTo>
                  <a:pt x="153737" y="297483"/>
                </a:lnTo>
                <a:lnTo>
                  <a:pt x="199930" y="276425"/>
                </a:lnTo>
                <a:lnTo>
                  <a:pt x="248475" y="256316"/>
                </a:lnTo>
                <a:lnTo>
                  <a:pt x="299281" y="237185"/>
                </a:lnTo>
                <a:lnTo>
                  <a:pt x="352263" y="219065"/>
                </a:lnTo>
                <a:lnTo>
                  <a:pt x="407330" y="201986"/>
                </a:lnTo>
                <a:lnTo>
                  <a:pt x="464397" y="185978"/>
                </a:lnTo>
                <a:lnTo>
                  <a:pt x="523374" y="171074"/>
                </a:lnTo>
                <a:lnTo>
                  <a:pt x="584174" y="157303"/>
                </a:lnTo>
                <a:lnTo>
                  <a:pt x="646709" y="144697"/>
                </a:lnTo>
                <a:lnTo>
                  <a:pt x="710891" y="133286"/>
                </a:lnTo>
                <a:lnTo>
                  <a:pt x="776631" y="123102"/>
                </a:lnTo>
                <a:lnTo>
                  <a:pt x="843843" y="114176"/>
                </a:lnTo>
                <a:lnTo>
                  <a:pt x="912438" y="106538"/>
                </a:lnTo>
                <a:lnTo>
                  <a:pt x="982328" y="100219"/>
                </a:lnTo>
                <a:lnTo>
                  <a:pt x="1053425" y="95251"/>
                </a:lnTo>
                <a:lnTo>
                  <a:pt x="1125641" y="91664"/>
                </a:lnTo>
                <a:lnTo>
                  <a:pt x="1198888" y="89489"/>
                </a:lnTo>
                <a:lnTo>
                  <a:pt x="1955749" y="88757"/>
                </a:lnTo>
                <a:lnTo>
                  <a:pt x="1909441" y="77042"/>
                </a:lnTo>
                <a:lnTo>
                  <a:pt x="1855815" y="64583"/>
                </a:lnTo>
                <a:lnTo>
                  <a:pt x="1801310" y="53050"/>
                </a:lnTo>
                <a:lnTo>
                  <a:pt x="1745974" y="42500"/>
                </a:lnTo>
                <a:lnTo>
                  <a:pt x="1689860" y="32986"/>
                </a:lnTo>
                <a:lnTo>
                  <a:pt x="1633015" y="24562"/>
                </a:lnTo>
                <a:lnTo>
                  <a:pt x="1575491" y="17285"/>
                </a:lnTo>
                <a:lnTo>
                  <a:pt x="1517337" y="11208"/>
                </a:lnTo>
                <a:lnTo>
                  <a:pt x="1458603" y="6386"/>
                </a:lnTo>
                <a:lnTo>
                  <a:pt x="1399338" y="2875"/>
                </a:lnTo>
                <a:lnTo>
                  <a:pt x="1339594" y="727"/>
                </a:lnTo>
                <a:lnTo>
                  <a:pt x="127941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5761" y="1441663"/>
            <a:ext cx="685800" cy="818515"/>
          </a:xfrm>
          <a:custGeom>
            <a:avLst/>
            <a:gdLst/>
            <a:ahLst/>
            <a:cxnLst/>
            <a:rect l="l" t="t" r="r" b="b"/>
            <a:pathLst>
              <a:path w="685800" h="818514">
                <a:moveTo>
                  <a:pt x="31732" y="650185"/>
                </a:moveTo>
                <a:lnTo>
                  <a:pt x="62902" y="807044"/>
                </a:lnTo>
                <a:lnTo>
                  <a:pt x="159059" y="816365"/>
                </a:lnTo>
                <a:lnTo>
                  <a:pt x="198581" y="818262"/>
                </a:lnTo>
                <a:lnTo>
                  <a:pt x="214014" y="817952"/>
                </a:lnTo>
                <a:lnTo>
                  <a:pt x="257349" y="813993"/>
                </a:lnTo>
                <a:lnTo>
                  <a:pt x="296311" y="805432"/>
                </a:lnTo>
                <a:lnTo>
                  <a:pt x="341616" y="786736"/>
                </a:lnTo>
                <a:lnTo>
                  <a:pt x="379528" y="759558"/>
                </a:lnTo>
                <a:lnTo>
                  <a:pt x="404195" y="728307"/>
                </a:lnTo>
                <a:lnTo>
                  <a:pt x="429313" y="682329"/>
                </a:lnTo>
                <a:lnTo>
                  <a:pt x="437910" y="662835"/>
                </a:lnTo>
                <a:lnTo>
                  <a:pt x="132261" y="662835"/>
                </a:lnTo>
                <a:lnTo>
                  <a:pt x="118728" y="662601"/>
                </a:lnTo>
                <a:lnTo>
                  <a:pt x="79787" y="659854"/>
                </a:lnTo>
                <a:lnTo>
                  <a:pt x="43332" y="653345"/>
                </a:lnTo>
                <a:lnTo>
                  <a:pt x="31732" y="650185"/>
                </a:lnTo>
                <a:close/>
              </a:path>
              <a:path w="685800" h="818514">
                <a:moveTo>
                  <a:pt x="234786" y="0"/>
                </a:moveTo>
                <a:lnTo>
                  <a:pt x="0" y="0"/>
                </a:lnTo>
                <a:lnTo>
                  <a:pt x="241080" y="590692"/>
                </a:lnTo>
                <a:lnTo>
                  <a:pt x="235140" y="602831"/>
                </a:lnTo>
                <a:lnTo>
                  <a:pt x="205760" y="643168"/>
                </a:lnTo>
                <a:lnTo>
                  <a:pt x="162193" y="661407"/>
                </a:lnTo>
                <a:lnTo>
                  <a:pt x="132261" y="662835"/>
                </a:lnTo>
                <a:lnTo>
                  <a:pt x="437910" y="662835"/>
                </a:lnTo>
                <a:lnTo>
                  <a:pt x="441683" y="653813"/>
                </a:lnTo>
                <a:lnTo>
                  <a:pt x="447757" y="638172"/>
                </a:lnTo>
                <a:lnTo>
                  <a:pt x="453734" y="621609"/>
                </a:lnTo>
                <a:lnTo>
                  <a:pt x="541186" y="386913"/>
                </a:lnTo>
                <a:lnTo>
                  <a:pt x="355366" y="386913"/>
                </a:lnTo>
                <a:lnTo>
                  <a:pt x="234786" y="0"/>
                </a:lnTo>
                <a:close/>
              </a:path>
              <a:path w="685800" h="818514">
                <a:moveTo>
                  <a:pt x="685356" y="0"/>
                </a:moveTo>
                <a:lnTo>
                  <a:pt x="463247" y="0"/>
                </a:lnTo>
                <a:lnTo>
                  <a:pt x="355366" y="386913"/>
                </a:lnTo>
                <a:lnTo>
                  <a:pt x="541186" y="386913"/>
                </a:lnTo>
                <a:lnTo>
                  <a:pt x="68535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1260" y="1428984"/>
            <a:ext cx="614680" cy="596900"/>
          </a:xfrm>
          <a:custGeom>
            <a:avLst/>
            <a:gdLst/>
            <a:ahLst/>
            <a:cxnLst/>
            <a:rect l="l" t="t" r="r" b="b"/>
            <a:pathLst>
              <a:path w="614680" h="596900">
                <a:moveTo>
                  <a:pt x="208926" y="12709"/>
                </a:moveTo>
                <a:lnTo>
                  <a:pt x="0" y="12709"/>
                </a:lnTo>
                <a:lnTo>
                  <a:pt x="13" y="596706"/>
                </a:lnTo>
                <a:lnTo>
                  <a:pt x="224765" y="596706"/>
                </a:lnTo>
                <a:lnTo>
                  <a:pt x="224853" y="306793"/>
                </a:lnTo>
                <a:lnTo>
                  <a:pt x="225377" y="291160"/>
                </a:lnTo>
                <a:lnTo>
                  <a:pt x="230530" y="250015"/>
                </a:lnTo>
                <a:lnTo>
                  <a:pt x="248818" y="207544"/>
                </a:lnTo>
                <a:lnTo>
                  <a:pt x="288288" y="178257"/>
                </a:lnTo>
                <a:lnTo>
                  <a:pt x="314735" y="174567"/>
                </a:lnTo>
                <a:lnTo>
                  <a:pt x="610995" y="174567"/>
                </a:lnTo>
                <a:lnTo>
                  <a:pt x="609106" y="161802"/>
                </a:lnTo>
                <a:lnTo>
                  <a:pt x="599835" y="123322"/>
                </a:lnTo>
                <a:lnTo>
                  <a:pt x="594251" y="107901"/>
                </a:lnTo>
                <a:lnTo>
                  <a:pt x="208931" y="107901"/>
                </a:lnTo>
                <a:lnTo>
                  <a:pt x="208926" y="12709"/>
                </a:lnTo>
                <a:close/>
              </a:path>
              <a:path w="614680" h="596900">
                <a:moveTo>
                  <a:pt x="610995" y="174567"/>
                </a:moveTo>
                <a:lnTo>
                  <a:pt x="314735" y="174567"/>
                </a:lnTo>
                <a:lnTo>
                  <a:pt x="328819" y="175840"/>
                </a:lnTo>
                <a:lnTo>
                  <a:pt x="341557" y="179167"/>
                </a:lnTo>
                <a:lnTo>
                  <a:pt x="377868" y="208772"/>
                </a:lnTo>
                <a:lnTo>
                  <a:pt x="388910" y="259248"/>
                </a:lnTo>
                <a:lnTo>
                  <a:pt x="389383" y="596706"/>
                </a:lnTo>
                <a:lnTo>
                  <a:pt x="614141" y="596706"/>
                </a:lnTo>
                <a:lnTo>
                  <a:pt x="614117" y="220684"/>
                </a:lnTo>
                <a:lnTo>
                  <a:pt x="613677" y="205138"/>
                </a:lnTo>
                <a:lnTo>
                  <a:pt x="612690" y="190145"/>
                </a:lnTo>
                <a:lnTo>
                  <a:pt x="611163" y="175701"/>
                </a:lnTo>
                <a:lnTo>
                  <a:pt x="610995" y="174567"/>
                </a:lnTo>
                <a:close/>
              </a:path>
              <a:path w="614680" h="596900">
                <a:moveTo>
                  <a:pt x="417366" y="0"/>
                </a:moveTo>
                <a:lnTo>
                  <a:pt x="378480" y="2634"/>
                </a:lnTo>
                <a:lnTo>
                  <a:pt x="341185" y="10463"/>
                </a:lnTo>
                <a:lnTo>
                  <a:pt x="305379" y="23568"/>
                </a:lnTo>
                <a:lnTo>
                  <a:pt x="265430" y="49014"/>
                </a:lnTo>
                <a:lnTo>
                  <a:pt x="237527" y="75459"/>
                </a:lnTo>
                <a:lnTo>
                  <a:pt x="208931" y="107901"/>
                </a:lnTo>
                <a:lnTo>
                  <a:pt x="594251" y="107901"/>
                </a:lnTo>
                <a:lnTo>
                  <a:pt x="574559" y="69637"/>
                </a:lnTo>
                <a:lnTo>
                  <a:pt x="542612" y="36257"/>
                </a:lnTo>
                <a:lnTo>
                  <a:pt x="498511" y="13302"/>
                </a:lnTo>
                <a:lnTo>
                  <a:pt x="459988" y="3372"/>
                </a:lnTo>
                <a:lnTo>
                  <a:pt x="41736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3516" y="1223243"/>
            <a:ext cx="435609" cy="815340"/>
          </a:xfrm>
          <a:custGeom>
            <a:avLst/>
            <a:gdLst/>
            <a:ahLst/>
            <a:cxnLst/>
            <a:rect l="l" t="t" r="r" b="b"/>
            <a:pathLst>
              <a:path w="435610" h="815339">
                <a:moveTo>
                  <a:pt x="305013" y="0"/>
                </a:moveTo>
                <a:lnTo>
                  <a:pt x="79430" y="114180"/>
                </a:lnTo>
                <a:lnTo>
                  <a:pt x="79425" y="218846"/>
                </a:lnTo>
                <a:lnTo>
                  <a:pt x="0" y="218918"/>
                </a:lnTo>
                <a:lnTo>
                  <a:pt x="5" y="383773"/>
                </a:lnTo>
                <a:lnTo>
                  <a:pt x="79430" y="383773"/>
                </a:lnTo>
                <a:lnTo>
                  <a:pt x="79535" y="601139"/>
                </a:lnTo>
                <a:lnTo>
                  <a:pt x="81569" y="646075"/>
                </a:lnTo>
                <a:lnTo>
                  <a:pt x="86420" y="684529"/>
                </a:lnTo>
                <a:lnTo>
                  <a:pt x="97771" y="726796"/>
                </a:lnTo>
                <a:lnTo>
                  <a:pt x="121945" y="765794"/>
                </a:lnTo>
                <a:lnTo>
                  <a:pt x="153245" y="790269"/>
                </a:lnTo>
                <a:lnTo>
                  <a:pt x="196916" y="807533"/>
                </a:lnTo>
                <a:lnTo>
                  <a:pt x="235815" y="813286"/>
                </a:lnTo>
                <a:lnTo>
                  <a:pt x="283663" y="815080"/>
                </a:lnTo>
                <a:lnTo>
                  <a:pt x="295446" y="814868"/>
                </a:lnTo>
                <a:lnTo>
                  <a:pt x="344599" y="811520"/>
                </a:lnTo>
                <a:lnTo>
                  <a:pt x="383017" y="806376"/>
                </a:lnTo>
                <a:lnTo>
                  <a:pt x="422159" y="798970"/>
                </a:lnTo>
                <a:lnTo>
                  <a:pt x="435272" y="795996"/>
                </a:lnTo>
                <a:lnTo>
                  <a:pt x="414383" y="655766"/>
                </a:lnTo>
                <a:lnTo>
                  <a:pt x="350793" y="655766"/>
                </a:lnTo>
                <a:lnTo>
                  <a:pt x="338613" y="655677"/>
                </a:lnTo>
                <a:lnTo>
                  <a:pt x="308198" y="632347"/>
                </a:lnTo>
                <a:lnTo>
                  <a:pt x="305013" y="589909"/>
                </a:lnTo>
                <a:lnTo>
                  <a:pt x="305031" y="383773"/>
                </a:lnTo>
                <a:lnTo>
                  <a:pt x="425744" y="383701"/>
                </a:lnTo>
                <a:lnTo>
                  <a:pt x="425726" y="218846"/>
                </a:lnTo>
                <a:lnTo>
                  <a:pt x="305013" y="218845"/>
                </a:lnTo>
                <a:lnTo>
                  <a:pt x="305013" y="0"/>
                </a:lnTo>
                <a:close/>
              </a:path>
              <a:path w="435610" h="815339">
                <a:moveTo>
                  <a:pt x="412887" y="645727"/>
                </a:moveTo>
                <a:lnTo>
                  <a:pt x="374444" y="654005"/>
                </a:lnTo>
                <a:lnTo>
                  <a:pt x="350793" y="655766"/>
                </a:lnTo>
                <a:lnTo>
                  <a:pt x="414383" y="655766"/>
                </a:lnTo>
                <a:lnTo>
                  <a:pt x="412887" y="645727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2197" y="1429001"/>
            <a:ext cx="558165" cy="609600"/>
          </a:xfrm>
          <a:custGeom>
            <a:avLst/>
            <a:gdLst/>
            <a:ahLst/>
            <a:cxnLst/>
            <a:rect l="l" t="t" r="r" b="b"/>
            <a:pathLst>
              <a:path w="558164" h="609600">
                <a:moveTo>
                  <a:pt x="334382" y="0"/>
                </a:moveTo>
                <a:lnTo>
                  <a:pt x="287047" y="1922"/>
                </a:lnTo>
                <a:lnTo>
                  <a:pt x="243671" y="7706"/>
                </a:lnTo>
                <a:lnTo>
                  <a:pt x="204081" y="17348"/>
                </a:lnTo>
                <a:lnTo>
                  <a:pt x="168106" y="30847"/>
                </a:lnTo>
                <a:lnTo>
                  <a:pt x="125468" y="54844"/>
                </a:lnTo>
                <a:lnTo>
                  <a:pt x="88546" y="85692"/>
                </a:lnTo>
                <a:lnTo>
                  <a:pt x="79121" y="94584"/>
                </a:lnTo>
                <a:lnTo>
                  <a:pt x="54107" y="123481"/>
                </a:lnTo>
                <a:lnTo>
                  <a:pt x="28260" y="166864"/>
                </a:lnTo>
                <a:lnTo>
                  <a:pt x="14400" y="202732"/>
                </a:lnTo>
                <a:lnTo>
                  <a:pt x="5188" y="241192"/>
                </a:lnTo>
                <a:lnTo>
                  <a:pt x="545" y="282005"/>
                </a:lnTo>
                <a:lnTo>
                  <a:pt x="0" y="296091"/>
                </a:lnTo>
                <a:lnTo>
                  <a:pt x="211" y="310939"/>
                </a:lnTo>
                <a:lnTo>
                  <a:pt x="3563" y="352982"/>
                </a:lnTo>
                <a:lnTo>
                  <a:pt x="10850" y="391502"/>
                </a:lnTo>
                <a:lnTo>
                  <a:pt x="26382" y="437894"/>
                </a:lnTo>
                <a:lnTo>
                  <a:pt x="49808" y="481660"/>
                </a:lnTo>
                <a:lnTo>
                  <a:pt x="73958" y="514752"/>
                </a:lnTo>
                <a:lnTo>
                  <a:pt x="100300" y="542318"/>
                </a:lnTo>
                <a:lnTo>
                  <a:pt x="139659" y="571036"/>
                </a:lnTo>
                <a:lnTo>
                  <a:pt x="180040" y="587966"/>
                </a:lnTo>
                <a:lnTo>
                  <a:pt x="225504" y="599578"/>
                </a:lnTo>
                <a:lnTo>
                  <a:pt x="264333" y="605524"/>
                </a:lnTo>
                <a:lnTo>
                  <a:pt x="307470" y="608786"/>
                </a:lnTo>
                <a:lnTo>
                  <a:pt x="322847" y="609229"/>
                </a:lnTo>
                <a:lnTo>
                  <a:pt x="340147" y="609118"/>
                </a:lnTo>
                <a:lnTo>
                  <a:pt x="388007" y="607230"/>
                </a:lnTo>
                <a:lnTo>
                  <a:pt x="430196" y="603012"/>
                </a:lnTo>
                <a:lnTo>
                  <a:pt x="478493" y="593773"/>
                </a:lnTo>
                <a:lnTo>
                  <a:pt x="518791" y="580415"/>
                </a:lnTo>
                <a:lnTo>
                  <a:pt x="557982" y="557938"/>
                </a:lnTo>
                <a:lnTo>
                  <a:pt x="550451" y="548736"/>
                </a:lnTo>
                <a:lnTo>
                  <a:pt x="542456" y="539634"/>
                </a:lnTo>
                <a:lnTo>
                  <a:pt x="534209" y="530418"/>
                </a:lnTo>
                <a:lnTo>
                  <a:pt x="525918" y="520872"/>
                </a:lnTo>
                <a:lnTo>
                  <a:pt x="517792" y="510780"/>
                </a:lnTo>
                <a:lnTo>
                  <a:pt x="510042" y="499927"/>
                </a:lnTo>
                <a:lnTo>
                  <a:pt x="503226" y="488729"/>
                </a:lnTo>
                <a:lnTo>
                  <a:pt x="497158" y="479166"/>
                </a:lnTo>
                <a:lnTo>
                  <a:pt x="342150" y="479166"/>
                </a:lnTo>
                <a:lnTo>
                  <a:pt x="327131" y="478487"/>
                </a:lnTo>
                <a:lnTo>
                  <a:pt x="288522" y="468061"/>
                </a:lnTo>
                <a:lnTo>
                  <a:pt x="252217" y="435513"/>
                </a:lnTo>
                <a:lnTo>
                  <a:pt x="231893" y="391489"/>
                </a:lnTo>
                <a:lnTo>
                  <a:pt x="225568" y="363805"/>
                </a:lnTo>
                <a:lnTo>
                  <a:pt x="455769" y="358610"/>
                </a:lnTo>
                <a:lnTo>
                  <a:pt x="454160" y="346562"/>
                </a:lnTo>
                <a:lnTo>
                  <a:pt x="453215" y="334341"/>
                </a:lnTo>
                <a:lnTo>
                  <a:pt x="452758" y="321768"/>
                </a:lnTo>
                <a:lnTo>
                  <a:pt x="452612" y="308661"/>
                </a:lnTo>
                <a:lnTo>
                  <a:pt x="452791" y="291713"/>
                </a:lnTo>
                <a:lnTo>
                  <a:pt x="453339" y="275427"/>
                </a:lnTo>
                <a:lnTo>
                  <a:pt x="454260" y="259784"/>
                </a:lnTo>
                <a:lnTo>
                  <a:pt x="454773" y="253880"/>
                </a:lnTo>
                <a:lnTo>
                  <a:pt x="227840" y="253880"/>
                </a:lnTo>
                <a:lnTo>
                  <a:pt x="234784" y="211651"/>
                </a:lnTo>
                <a:lnTo>
                  <a:pt x="261302" y="163920"/>
                </a:lnTo>
                <a:lnTo>
                  <a:pt x="304045" y="137561"/>
                </a:lnTo>
                <a:lnTo>
                  <a:pt x="331535" y="133425"/>
                </a:lnTo>
                <a:lnTo>
                  <a:pt x="486349" y="133425"/>
                </a:lnTo>
                <a:lnTo>
                  <a:pt x="491054" y="125071"/>
                </a:lnTo>
                <a:lnTo>
                  <a:pt x="520827" y="86249"/>
                </a:lnTo>
                <a:lnTo>
                  <a:pt x="548538" y="62492"/>
                </a:lnTo>
                <a:lnTo>
                  <a:pt x="541845" y="51217"/>
                </a:lnTo>
                <a:lnTo>
                  <a:pt x="501122" y="27961"/>
                </a:lnTo>
                <a:lnTo>
                  <a:pt x="455511" y="13330"/>
                </a:lnTo>
                <a:lnTo>
                  <a:pt x="418089" y="6008"/>
                </a:lnTo>
                <a:lnTo>
                  <a:pt x="377759" y="1623"/>
                </a:lnTo>
                <a:lnTo>
                  <a:pt x="349188" y="244"/>
                </a:lnTo>
                <a:lnTo>
                  <a:pt x="334382" y="0"/>
                </a:lnTo>
                <a:close/>
              </a:path>
              <a:path w="558164" h="609600">
                <a:moveTo>
                  <a:pt x="440553" y="425406"/>
                </a:moveTo>
                <a:lnTo>
                  <a:pt x="412091" y="453802"/>
                </a:lnTo>
                <a:lnTo>
                  <a:pt x="367147" y="475627"/>
                </a:lnTo>
                <a:lnTo>
                  <a:pt x="342150" y="479166"/>
                </a:lnTo>
                <a:lnTo>
                  <a:pt x="497158" y="479166"/>
                </a:lnTo>
                <a:lnTo>
                  <a:pt x="478878" y="444802"/>
                </a:lnTo>
                <a:lnTo>
                  <a:pt x="473511" y="432888"/>
                </a:lnTo>
                <a:lnTo>
                  <a:pt x="440553" y="425406"/>
                </a:lnTo>
                <a:close/>
              </a:path>
              <a:path w="558164" h="609600">
                <a:moveTo>
                  <a:pt x="486349" y="133425"/>
                </a:moveTo>
                <a:lnTo>
                  <a:pt x="331535" y="133425"/>
                </a:lnTo>
                <a:lnTo>
                  <a:pt x="346829" y="134005"/>
                </a:lnTo>
                <a:lnTo>
                  <a:pt x="360825" y="135883"/>
                </a:lnTo>
                <a:lnTo>
                  <a:pt x="405392" y="156290"/>
                </a:lnTo>
                <a:lnTo>
                  <a:pt x="433220" y="194541"/>
                </a:lnTo>
                <a:lnTo>
                  <a:pt x="444002" y="233545"/>
                </a:lnTo>
                <a:lnTo>
                  <a:pt x="445837" y="248645"/>
                </a:lnTo>
                <a:lnTo>
                  <a:pt x="227840" y="253880"/>
                </a:lnTo>
                <a:lnTo>
                  <a:pt x="454773" y="253880"/>
                </a:lnTo>
                <a:lnTo>
                  <a:pt x="461828" y="203290"/>
                </a:lnTo>
                <a:lnTo>
                  <a:pt x="475930" y="155662"/>
                </a:lnTo>
                <a:lnTo>
                  <a:pt x="485587" y="134777"/>
                </a:lnTo>
                <a:lnTo>
                  <a:pt x="486349" y="13342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3645" y="1444908"/>
            <a:ext cx="617855" cy="609600"/>
          </a:xfrm>
          <a:custGeom>
            <a:avLst/>
            <a:gdLst/>
            <a:ahLst/>
            <a:cxnLst/>
            <a:rect l="l" t="t" r="r" b="b"/>
            <a:pathLst>
              <a:path w="617855" h="609600">
                <a:moveTo>
                  <a:pt x="221580" y="412472"/>
                </a:moveTo>
                <a:lnTo>
                  <a:pt x="0" y="434691"/>
                </a:lnTo>
                <a:lnTo>
                  <a:pt x="1062" y="439051"/>
                </a:lnTo>
                <a:lnTo>
                  <a:pt x="4667" y="451854"/>
                </a:lnTo>
                <a:lnTo>
                  <a:pt x="19412" y="487811"/>
                </a:lnTo>
                <a:lnTo>
                  <a:pt x="40368" y="519735"/>
                </a:lnTo>
                <a:lnTo>
                  <a:pt x="67945" y="547173"/>
                </a:lnTo>
                <a:lnTo>
                  <a:pt x="105316" y="572027"/>
                </a:lnTo>
                <a:lnTo>
                  <a:pt x="142036" y="587485"/>
                </a:lnTo>
                <a:lnTo>
                  <a:pt x="187948" y="598804"/>
                </a:lnTo>
                <a:lnTo>
                  <a:pt x="228789" y="604576"/>
                </a:lnTo>
                <a:lnTo>
                  <a:pt x="275414" y="608017"/>
                </a:lnTo>
                <a:lnTo>
                  <a:pt x="328085" y="609126"/>
                </a:lnTo>
                <a:lnTo>
                  <a:pt x="342580" y="608740"/>
                </a:lnTo>
                <a:lnTo>
                  <a:pt x="383484" y="605927"/>
                </a:lnTo>
                <a:lnTo>
                  <a:pt x="433094" y="598009"/>
                </a:lnTo>
                <a:lnTo>
                  <a:pt x="478789" y="584849"/>
                </a:lnTo>
                <a:lnTo>
                  <a:pt x="525231" y="562980"/>
                </a:lnTo>
                <a:lnTo>
                  <a:pt x="556154" y="539964"/>
                </a:lnTo>
                <a:lnTo>
                  <a:pt x="586923" y="502654"/>
                </a:lnTo>
                <a:lnTo>
                  <a:pt x="597446" y="485181"/>
                </a:lnTo>
                <a:lnTo>
                  <a:pt x="315775" y="485181"/>
                </a:lnTo>
                <a:lnTo>
                  <a:pt x="302112" y="483778"/>
                </a:lnTo>
                <a:lnTo>
                  <a:pt x="256084" y="466665"/>
                </a:lnTo>
                <a:lnTo>
                  <a:pt x="227182" y="425927"/>
                </a:lnTo>
                <a:lnTo>
                  <a:pt x="221580" y="412472"/>
                </a:lnTo>
                <a:close/>
              </a:path>
              <a:path w="617855" h="609600">
                <a:moveTo>
                  <a:pt x="294725" y="0"/>
                </a:moveTo>
                <a:lnTo>
                  <a:pt x="251759" y="1637"/>
                </a:lnTo>
                <a:lnTo>
                  <a:pt x="213087" y="5489"/>
                </a:lnTo>
                <a:lnTo>
                  <a:pt x="166951" y="14242"/>
                </a:lnTo>
                <a:lnTo>
                  <a:pt x="122607" y="31251"/>
                </a:lnTo>
                <a:lnTo>
                  <a:pt x="81703" y="58939"/>
                </a:lnTo>
                <a:lnTo>
                  <a:pt x="53299" y="87374"/>
                </a:lnTo>
                <a:lnTo>
                  <a:pt x="31995" y="131538"/>
                </a:lnTo>
                <a:lnTo>
                  <a:pt x="25762" y="170779"/>
                </a:lnTo>
                <a:lnTo>
                  <a:pt x="25379" y="185434"/>
                </a:lnTo>
                <a:lnTo>
                  <a:pt x="26117" y="197728"/>
                </a:lnTo>
                <a:lnTo>
                  <a:pt x="38908" y="245402"/>
                </a:lnTo>
                <a:lnTo>
                  <a:pt x="60840" y="281014"/>
                </a:lnTo>
                <a:lnTo>
                  <a:pt x="87704" y="308509"/>
                </a:lnTo>
                <a:lnTo>
                  <a:pt x="120720" y="328712"/>
                </a:lnTo>
                <a:lnTo>
                  <a:pt x="133102" y="333197"/>
                </a:lnTo>
                <a:lnTo>
                  <a:pt x="139607" y="335917"/>
                </a:lnTo>
                <a:lnTo>
                  <a:pt x="184635" y="349722"/>
                </a:lnTo>
                <a:lnTo>
                  <a:pt x="222590" y="358377"/>
                </a:lnTo>
                <a:lnTo>
                  <a:pt x="269604" y="367504"/>
                </a:lnTo>
                <a:lnTo>
                  <a:pt x="306325" y="373927"/>
                </a:lnTo>
                <a:lnTo>
                  <a:pt x="322351" y="376909"/>
                </a:lnTo>
                <a:lnTo>
                  <a:pt x="362044" y="385817"/>
                </a:lnTo>
                <a:lnTo>
                  <a:pt x="399763" y="401052"/>
                </a:lnTo>
                <a:lnTo>
                  <a:pt x="414321" y="436786"/>
                </a:lnTo>
                <a:lnTo>
                  <a:pt x="410930" y="447694"/>
                </a:lnTo>
                <a:lnTo>
                  <a:pt x="382075" y="474124"/>
                </a:lnTo>
                <a:lnTo>
                  <a:pt x="332600" y="484842"/>
                </a:lnTo>
                <a:lnTo>
                  <a:pt x="315775" y="485181"/>
                </a:lnTo>
                <a:lnTo>
                  <a:pt x="597446" y="485181"/>
                </a:lnTo>
                <a:lnTo>
                  <a:pt x="613284" y="443445"/>
                </a:lnTo>
                <a:lnTo>
                  <a:pt x="617289" y="405841"/>
                </a:lnTo>
                <a:lnTo>
                  <a:pt x="616819" y="393976"/>
                </a:lnTo>
                <a:lnTo>
                  <a:pt x="605304" y="346131"/>
                </a:lnTo>
                <a:lnTo>
                  <a:pt x="585459" y="309319"/>
                </a:lnTo>
                <a:lnTo>
                  <a:pt x="550659" y="275644"/>
                </a:lnTo>
                <a:lnTo>
                  <a:pt x="516041" y="255362"/>
                </a:lnTo>
                <a:lnTo>
                  <a:pt x="476284" y="240222"/>
                </a:lnTo>
                <a:lnTo>
                  <a:pt x="432558" y="229998"/>
                </a:lnTo>
                <a:lnTo>
                  <a:pt x="377202" y="220714"/>
                </a:lnTo>
                <a:lnTo>
                  <a:pt x="309634" y="211287"/>
                </a:lnTo>
                <a:lnTo>
                  <a:pt x="294439" y="208806"/>
                </a:lnTo>
                <a:lnTo>
                  <a:pt x="251269" y="198227"/>
                </a:lnTo>
                <a:lnTo>
                  <a:pt x="224783" y="163418"/>
                </a:lnTo>
                <a:lnTo>
                  <a:pt x="227128" y="151342"/>
                </a:lnTo>
                <a:lnTo>
                  <a:pt x="260421" y="121179"/>
                </a:lnTo>
                <a:lnTo>
                  <a:pt x="304952" y="117575"/>
                </a:lnTo>
                <a:lnTo>
                  <a:pt x="578871" y="117575"/>
                </a:lnTo>
                <a:lnTo>
                  <a:pt x="576859" y="113734"/>
                </a:lnTo>
                <a:lnTo>
                  <a:pt x="547924" y="73606"/>
                </a:lnTo>
                <a:lnTo>
                  <a:pt x="513006" y="42173"/>
                </a:lnTo>
                <a:lnTo>
                  <a:pt x="479543" y="23401"/>
                </a:lnTo>
                <a:lnTo>
                  <a:pt x="443031" y="11627"/>
                </a:lnTo>
                <a:lnTo>
                  <a:pt x="401852" y="4954"/>
                </a:lnTo>
                <a:lnTo>
                  <a:pt x="361879" y="1658"/>
                </a:lnTo>
                <a:lnTo>
                  <a:pt x="313099" y="95"/>
                </a:lnTo>
                <a:lnTo>
                  <a:pt x="294725" y="0"/>
                </a:lnTo>
                <a:close/>
              </a:path>
              <a:path w="617855" h="609600">
                <a:moveTo>
                  <a:pt x="578871" y="117575"/>
                </a:moveTo>
                <a:lnTo>
                  <a:pt x="304952" y="117575"/>
                </a:lnTo>
                <a:lnTo>
                  <a:pt x="316792" y="119038"/>
                </a:lnTo>
                <a:lnTo>
                  <a:pt x="328677" y="121970"/>
                </a:lnTo>
                <a:lnTo>
                  <a:pt x="364888" y="141220"/>
                </a:lnTo>
                <a:lnTo>
                  <a:pt x="386206" y="174452"/>
                </a:lnTo>
                <a:lnTo>
                  <a:pt x="593425" y="150430"/>
                </a:lnTo>
                <a:lnTo>
                  <a:pt x="588422" y="137469"/>
                </a:lnTo>
                <a:lnTo>
                  <a:pt x="582895" y="125254"/>
                </a:lnTo>
                <a:lnTo>
                  <a:pt x="578871" y="11757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7609" y="2202932"/>
            <a:ext cx="2560955" cy="339090"/>
          </a:xfrm>
          <a:custGeom>
            <a:avLst/>
            <a:gdLst/>
            <a:ahLst/>
            <a:cxnLst/>
            <a:rect l="l" t="t" r="r" b="b"/>
            <a:pathLst>
              <a:path w="2560954" h="339089">
                <a:moveTo>
                  <a:pt x="72944" y="4"/>
                </a:moveTo>
                <a:lnTo>
                  <a:pt x="0" y="2010"/>
                </a:lnTo>
                <a:lnTo>
                  <a:pt x="9518" y="8361"/>
                </a:lnTo>
                <a:lnTo>
                  <a:pt x="19237" y="14665"/>
                </a:lnTo>
                <a:lnTo>
                  <a:pt x="60064" y="39461"/>
                </a:lnTo>
                <a:lnTo>
                  <a:pt x="103886" y="63711"/>
                </a:lnTo>
                <a:lnTo>
                  <a:pt x="143408" y="84027"/>
                </a:lnTo>
                <a:lnTo>
                  <a:pt x="181715" y="102683"/>
                </a:lnTo>
                <a:lnTo>
                  <a:pt x="256062" y="135452"/>
                </a:lnTo>
                <a:lnTo>
                  <a:pt x="300925" y="153335"/>
                </a:lnTo>
                <a:lnTo>
                  <a:pt x="347105" y="170729"/>
                </a:lnTo>
                <a:lnTo>
                  <a:pt x="394548" y="187579"/>
                </a:lnTo>
                <a:lnTo>
                  <a:pt x="443198" y="203831"/>
                </a:lnTo>
                <a:lnTo>
                  <a:pt x="493002" y="219430"/>
                </a:lnTo>
                <a:lnTo>
                  <a:pt x="543904" y="234321"/>
                </a:lnTo>
                <a:lnTo>
                  <a:pt x="595849" y="248451"/>
                </a:lnTo>
                <a:lnTo>
                  <a:pt x="648783" y="261764"/>
                </a:lnTo>
                <a:lnTo>
                  <a:pt x="702652" y="274205"/>
                </a:lnTo>
                <a:lnTo>
                  <a:pt x="757400" y="285721"/>
                </a:lnTo>
                <a:lnTo>
                  <a:pt x="812973" y="296256"/>
                </a:lnTo>
                <a:lnTo>
                  <a:pt x="869317" y="305757"/>
                </a:lnTo>
                <a:lnTo>
                  <a:pt x="926376" y="314167"/>
                </a:lnTo>
                <a:lnTo>
                  <a:pt x="984095" y="321434"/>
                </a:lnTo>
                <a:lnTo>
                  <a:pt x="1042421" y="327502"/>
                </a:lnTo>
                <a:lnTo>
                  <a:pt x="1101299" y="332316"/>
                </a:lnTo>
                <a:lnTo>
                  <a:pt x="1160673" y="335823"/>
                </a:lnTo>
                <a:lnTo>
                  <a:pt x="1220489" y="337966"/>
                </a:lnTo>
                <a:lnTo>
                  <a:pt x="1280693" y="338693"/>
                </a:lnTo>
                <a:lnTo>
                  <a:pt x="1340875" y="337966"/>
                </a:lnTo>
                <a:lnTo>
                  <a:pt x="1400630" y="335821"/>
                </a:lnTo>
                <a:lnTo>
                  <a:pt x="1459910" y="332310"/>
                </a:lnTo>
                <a:lnTo>
                  <a:pt x="1518669" y="327488"/>
                </a:lnTo>
                <a:lnTo>
                  <a:pt x="1576858" y="321407"/>
                </a:lnTo>
                <a:lnTo>
                  <a:pt x="1634432" y="314121"/>
                </a:lnTo>
                <a:lnTo>
                  <a:pt x="1691342" y="305683"/>
                </a:lnTo>
                <a:lnTo>
                  <a:pt x="1747542" y="296146"/>
                </a:lnTo>
                <a:lnTo>
                  <a:pt x="1802985" y="285564"/>
                </a:lnTo>
                <a:lnTo>
                  <a:pt x="1857623" y="273990"/>
                </a:lnTo>
                <a:lnTo>
                  <a:pt x="1911409" y="261478"/>
                </a:lnTo>
                <a:lnTo>
                  <a:pt x="1964297" y="248079"/>
                </a:lnTo>
                <a:lnTo>
                  <a:pt x="1968537" y="246918"/>
                </a:lnTo>
                <a:lnTo>
                  <a:pt x="1274359" y="246918"/>
                </a:lnTo>
                <a:lnTo>
                  <a:pt x="1200612" y="246210"/>
                </a:lnTo>
                <a:lnTo>
                  <a:pt x="1127762" y="244107"/>
                </a:lnTo>
                <a:lnTo>
                  <a:pt x="1055902" y="240635"/>
                </a:lnTo>
                <a:lnTo>
                  <a:pt x="985120" y="235825"/>
                </a:lnTo>
                <a:lnTo>
                  <a:pt x="915507" y="229704"/>
                </a:lnTo>
                <a:lnTo>
                  <a:pt x="847153" y="222301"/>
                </a:lnTo>
                <a:lnTo>
                  <a:pt x="780149" y="213644"/>
                </a:lnTo>
                <a:lnTo>
                  <a:pt x="714584" y="203762"/>
                </a:lnTo>
                <a:lnTo>
                  <a:pt x="650549" y="192684"/>
                </a:lnTo>
                <a:lnTo>
                  <a:pt x="588134" y="180437"/>
                </a:lnTo>
                <a:lnTo>
                  <a:pt x="527430" y="167051"/>
                </a:lnTo>
                <a:lnTo>
                  <a:pt x="468525" y="152554"/>
                </a:lnTo>
                <a:lnTo>
                  <a:pt x="411512" y="136974"/>
                </a:lnTo>
                <a:lnTo>
                  <a:pt x="356480" y="120341"/>
                </a:lnTo>
                <a:lnTo>
                  <a:pt x="303518" y="102681"/>
                </a:lnTo>
                <a:lnTo>
                  <a:pt x="252718" y="84025"/>
                </a:lnTo>
                <a:lnTo>
                  <a:pt x="204170" y="64400"/>
                </a:lnTo>
                <a:lnTo>
                  <a:pt x="157963" y="43835"/>
                </a:lnTo>
                <a:lnTo>
                  <a:pt x="114189" y="22359"/>
                </a:lnTo>
                <a:lnTo>
                  <a:pt x="72944" y="4"/>
                </a:lnTo>
                <a:close/>
              </a:path>
              <a:path w="2560954" h="339089">
                <a:moveTo>
                  <a:pt x="2560847" y="0"/>
                </a:moveTo>
                <a:lnTo>
                  <a:pt x="2485113" y="0"/>
                </a:lnTo>
                <a:lnTo>
                  <a:pt x="2442971" y="22363"/>
                </a:lnTo>
                <a:lnTo>
                  <a:pt x="2398402" y="43839"/>
                </a:lnTo>
                <a:lnTo>
                  <a:pt x="2351480" y="64403"/>
                </a:lnTo>
                <a:lnTo>
                  <a:pt x="2302288" y="84027"/>
                </a:lnTo>
                <a:lnTo>
                  <a:pt x="2250909" y="102683"/>
                </a:lnTo>
                <a:lnTo>
                  <a:pt x="2197427" y="120342"/>
                </a:lnTo>
                <a:lnTo>
                  <a:pt x="2141923" y="136976"/>
                </a:lnTo>
                <a:lnTo>
                  <a:pt x="2084483" y="152555"/>
                </a:lnTo>
                <a:lnTo>
                  <a:pt x="2025189" y="167052"/>
                </a:lnTo>
                <a:lnTo>
                  <a:pt x="1964123" y="180438"/>
                </a:lnTo>
                <a:lnTo>
                  <a:pt x="1901370" y="192684"/>
                </a:lnTo>
                <a:lnTo>
                  <a:pt x="1837012" y="203762"/>
                </a:lnTo>
                <a:lnTo>
                  <a:pt x="1771132" y="213644"/>
                </a:lnTo>
                <a:lnTo>
                  <a:pt x="1703814" y="222301"/>
                </a:lnTo>
                <a:lnTo>
                  <a:pt x="1635141" y="229704"/>
                </a:lnTo>
                <a:lnTo>
                  <a:pt x="1565196" y="235825"/>
                </a:lnTo>
                <a:lnTo>
                  <a:pt x="1494062" y="240635"/>
                </a:lnTo>
                <a:lnTo>
                  <a:pt x="1421822" y="244107"/>
                </a:lnTo>
                <a:lnTo>
                  <a:pt x="1348560" y="246210"/>
                </a:lnTo>
                <a:lnTo>
                  <a:pt x="1274359" y="246918"/>
                </a:lnTo>
                <a:lnTo>
                  <a:pt x="1968537" y="246918"/>
                </a:lnTo>
                <a:lnTo>
                  <a:pt x="2016239" y="233849"/>
                </a:lnTo>
                <a:lnTo>
                  <a:pt x="2067187" y="218840"/>
                </a:lnTo>
                <a:lnTo>
                  <a:pt x="2117096" y="203106"/>
                </a:lnTo>
                <a:lnTo>
                  <a:pt x="2165917" y="186699"/>
                </a:lnTo>
                <a:lnTo>
                  <a:pt x="2213604" y="169673"/>
                </a:lnTo>
                <a:lnTo>
                  <a:pt x="2260109" y="152082"/>
                </a:lnTo>
                <a:lnTo>
                  <a:pt x="2305386" y="133978"/>
                </a:lnTo>
                <a:lnTo>
                  <a:pt x="2349387" y="115415"/>
                </a:lnTo>
                <a:lnTo>
                  <a:pt x="2398833" y="91752"/>
                </a:lnTo>
                <a:lnTo>
                  <a:pt x="2433983" y="73892"/>
                </a:lnTo>
                <a:lnTo>
                  <a:pt x="2467625" y="55857"/>
                </a:lnTo>
                <a:lnTo>
                  <a:pt x="2510367" y="31416"/>
                </a:lnTo>
                <a:lnTo>
                  <a:pt x="2550987" y="6374"/>
                </a:lnTo>
                <a:lnTo>
                  <a:pt x="2560847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8656" y="1664807"/>
            <a:ext cx="3209925" cy="165100"/>
          </a:xfrm>
          <a:custGeom>
            <a:avLst/>
            <a:gdLst/>
            <a:ahLst/>
            <a:cxnLst/>
            <a:rect l="l" t="t" r="r" b="b"/>
            <a:pathLst>
              <a:path w="3209925" h="165100">
                <a:moveTo>
                  <a:pt x="57310" y="0"/>
                </a:moveTo>
                <a:lnTo>
                  <a:pt x="21374" y="13594"/>
                </a:lnTo>
                <a:lnTo>
                  <a:pt x="878" y="47285"/>
                </a:lnTo>
                <a:lnTo>
                  <a:pt x="0" y="107386"/>
                </a:lnTo>
                <a:lnTo>
                  <a:pt x="927" y="120450"/>
                </a:lnTo>
                <a:lnTo>
                  <a:pt x="23420" y="153039"/>
                </a:lnTo>
                <a:lnTo>
                  <a:pt x="117151" y="164620"/>
                </a:lnTo>
                <a:lnTo>
                  <a:pt x="130703" y="163128"/>
                </a:lnTo>
                <a:lnTo>
                  <a:pt x="164976" y="140775"/>
                </a:lnTo>
                <a:lnTo>
                  <a:pt x="177451" y="94975"/>
                </a:lnTo>
                <a:lnTo>
                  <a:pt x="3209936" y="94975"/>
                </a:lnTo>
                <a:lnTo>
                  <a:pt x="3209936" y="69646"/>
                </a:lnTo>
                <a:lnTo>
                  <a:pt x="177451" y="69646"/>
                </a:lnTo>
                <a:lnTo>
                  <a:pt x="177451" y="56997"/>
                </a:lnTo>
                <a:lnTo>
                  <a:pt x="152754" y="12058"/>
                </a:lnTo>
                <a:lnTo>
                  <a:pt x="118028" y="5"/>
                </a:lnTo>
                <a:lnTo>
                  <a:pt x="57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5213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2931" y="1454312"/>
            <a:ext cx="196850" cy="225425"/>
          </a:xfrm>
          <a:custGeom>
            <a:avLst/>
            <a:gdLst/>
            <a:ahLst/>
            <a:cxnLst/>
            <a:rect l="l" t="t" r="r" b="b"/>
            <a:pathLst>
              <a:path w="196850" h="225425">
                <a:moveTo>
                  <a:pt x="7638" y="2934"/>
                </a:moveTo>
                <a:lnTo>
                  <a:pt x="954" y="14231"/>
                </a:lnTo>
                <a:lnTo>
                  <a:pt x="0" y="28693"/>
                </a:lnTo>
                <a:lnTo>
                  <a:pt x="0" y="200949"/>
                </a:lnTo>
                <a:lnTo>
                  <a:pt x="1725" y="213123"/>
                </a:lnTo>
                <a:lnTo>
                  <a:pt x="9457" y="222151"/>
                </a:lnTo>
                <a:lnTo>
                  <a:pt x="27085" y="224894"/>
                </a:lnTo>
                <a:lnTo>
                  <a:pt x="35858" y="215293"/>
                </a:lnTo>
                <a:lnTo>
                  <a:pt x="37960" y="200949"/>
                </a:lnTo>
                <a:lnTo>
                  <a:pt x="37978" y="82874"/>
                </a:lnTo>
                <a:lnTo>
                  <a:pt x="98115" y="44622"/>
                </a:lnTo>
                <a:lnTo>
                  <a:pt x="104454" y="41452"/>
                </a:lnTo>
                <a:lnTo>
                  <a:pt x="189181" y="41452"/>
                </a:lnTo>
                <a:lnTo>
                  <a:pt x="187520" y="35082"/>
                </a:lnTo>
                <a:lnTo>
                  <a:pt x="37978" y="35082"/>
                </a:lnTo>
                <a:lnTo>
                  <a:pt x="37910" y="23578"/>
                </a:lnTo>
                <a:lnTo>
                  <a:pt x="35724" y="12558"/>
                </a:lnTo>
                <a:lnTo>
                  <a:pt x="27111" y="4601"/>
                </a:lnTo>
                <a:lnTo>
                  <a:pt x="7638" y="2934"/>
                </a:lnTo>
                <a:close/>
              </a:path>
              <a:path w="196850" h="225425">
                <a:moveTo>
                  <a:pt x="189181" y="41452"/>
                </a:moveTo>
                <a:lnTo>
                  <a:pt x="110794" y="41452"/>
                </a:lnTo>
                <a:lnTo>
                  <a:pt x="133787" y="42179"/>
                </a:lnTo>
                <a:lnTo>
                  <a:pt x="145561" y="47476"/>
                </a:lnTo>
                <a:lnTo>
                  <a:pt x="150769" y="58632"/>
                </a:lnTo>
                <a:lnTo>
                  <a:pt x="151942" y="76504"/>
                </a:lnTo>
                <a:lnTo>
                  <a:pt x="155372" y="205120"/>
                </a:lnTo>
                <a:lnTo>
                  <a:pt x="159173" y="215388"/>
                </a:lnTo>
                <a:lnTo>
                  <a:pt x="169123" y="222296"/>
                </a:lnTo>
                <a:lnTo>
                  <a:pt x="187274" y="223402"/>
                </a:lnTo>
                <a:lnTo>
                  <a:pt x="194490" y="212101"/>
                </a:lnTo>
                <a:lnTo>
                  <a:pt x="196260" y="197631"/>
                </a:lnTo>
                <a:lnTo>
                  <a:pt x="191700" y="57452"/>
                </a:lnTo>
                <a:lnTo>
                  <a:pt x="190327" y="45846"/>
                </a:lnTo>
                <a:lnTo>
                  <a:pt x="189181" y="41452"/>
                </a:lnTo>
                <a:close/>
              </a:path>
              <a:path w="196850" h="225425">
                <a:moveTo>
                  <a:pt x="136116" y="0"/>
                </a:moveTo>
                <a:lnTo>
                  <a:pt x="95758" y="1698"/>
                </a:lnTo>
                <a:lnTo>
                  <a:pt x="83546" y="6454"/>
                </a:lnTo>
                <a:lnTo>
                  <a:pt x="72799" y="12751"/>
                </a:lnTo>
                <a:lnTo>
                  <a:pt x="37978" y="35082"/>
                </a:lnTo>
                <a:lnTo>
                  <a:pt x="187520" y="35082"/>
                </a:lnTo>
                <a:lnTo>
                  <a:pt x="160390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6782" y="1372016"/>
            <a:ext cx="170815" cy="307340"/>
          </a:xfrm>
          <a:custGeom>
            <a:avLst/>
            <a:gdLst/>
            <a:ahLst/>
            <a:cxnLst/>
            <a:rect l="l" t="t" r="r" b="b"/>
            <a:pathLst>
              <a:path w="170815" h="307339">
                <a:moveTo>
                  <a:pt x="145093" y="0"/>
                </a:moveTo>
                <a:lnTo>
                  <a:pt x="105982" y="91"/>
                </a:lnTo>
                <a:lnTo>
                  <a:pt x="61103" y="16399"/>
                </a:lnTo>
                <a:lnTo>
                  <a:pt x="36790" y="51308"/>
                </a:lnTo>
                <a:lnTo>
                  <a:pt x="34268" y="76352"/>
                </a:lnTo>
                <a:lnTo>
                  <a:pt x="34268" y="82722"/>
                </a:lnTo>
                <a:lnTo>
                  <a:pt x="18393" y="83079"/>
                </a:lnTo>
                <a:lnTo>
                  <a:pt x="8069" y="86560"/>
                </a:lnTo>
                <a:lnTo>
                  <a:pt x="957" y="96208"/>
                </a:lnTo>
                <a:lnTo>
                  <a:pt x="0" y="114974"/>
                </a:lnTo>
                <a:lnTo>
                  <a:pt x="11094" y="122359"/>
                </a:lnTo>
                <a:lnTo>
                  <a:pt x="24789" y="124084"/>
                </a:lnTo>
                <a:lnTo>
                  <a:pt x="34268" y="124084"/>
                </a:lnTo>
                <a:lnTo>
                  <a:pt x="34306" y="285433"/>
                </a:lnTo>
                <a:lnTo>
                  <a:pt x="36670" y="296681"/>
                </a:lnTo>
                <a:lnTo>
                  <a:pt x="45468" y="304809"/>
                </a:lnTo>
                <a:lnTo>
                  <a:pt x="64539" y="307193"/>
                </a:lnTo>
                <a:lnTo>
                  <a:pt x="73325" y="297607"/>
                </a:lnTo>
                <a:lnTo>
                  <a:pt x="75447" y="283147"/>
                </a:lnTo>
                <a:lnTo>
                  <a:pt x="75459" y="124083"/>
                </a:lnTo>
                <a:lnTo>
                  <a:pt x="116292" y="123770"/>
                </a:lnTo>
                <a:lnTo>
                  <a:pt x="126861" y="120348"/>
                </a:lnTo>
                <a:lnTo>
                  <a:pt x="134439" y="110614"/>
                </a:lnTo>
                <a:lnTo>
                  <a:pt x="136130" y="91467"/>
                </a:lnTo>
                <a:lnTo>
                  <a:pt x="125666" y="84446"/>
                </a:lnTo>
                <a:lnTo>
                  <a:pt x="109568" y="82722"/>
                </a:lnTo>
                <a:lnTo>
                  <a:pt x="75447" y="82722"/>
                </a:lnTo>
                <a:lnTo>
                  <a:pt x="75457" y="74819"/>
                </a:lnTo>
                <a:lnTo>
                  <a:pt x="97038" y="42315"/>
                </a:lnTo>
                <a:lnTo>
                  <a:pt x="152845" y="40965"/>
                </a:lnTo>
                <a:lnTo>
                  <a:pt x="163305" y="37310"/>
                </a:lnTo>
                <a:lnTo>
                  <a:pt x="169781" y="27263"/>
                </a:lnTo>
                <a:lnTo>
                  <a:pt x="170711" y="7767"/>
                </a:lnTo>
                <a:lnTo>
                  <a:pt x="159495" y="970"/>
                </a:lnTo>
                <a:lnTo>
                  <a:pt x="145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63651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9" y="0"/>
                </a:moveTo>
                <a:lnTo>
                  <a:pt x="73873" y="225"/>
                </a:lnTo>
                <a:lnTo>
                  <a:pt x="30489" y="18459"/>
                </a:lnTo>
                <a:lnTo>
                  <a:pt x="3911" y="48355"/>
                </a:lnTo>
                <a:lnTo>
                  <a:pt x="0" y="76518"/>
                </a:lnTo>
                <a:lnTo>
                  <a:pt x="102" y="158234"/>
                </a:lnTo>
                <a:lnTo>
                  <a:pt x="20965" y="199992"/>
                </a:lnTo>
                <a:lnTo>
                  <a:pt x="55700" y="223608"/>
                </a:lnTo>
                <a:lnTo>
                  <a:pt x="82326" y="226344"/>
                </a:lnTo>
                <a:lnTo>
                  <a:pt x="120496" y="226251"/>
                </a:lnTo>
                <a:lnTo>
                  <a:pt x="163720" y="209704"/>
                </a:lnTo>
                <a:lnTo>
                  <a:pt x="186740" y="188092"/>
                </a:lnTo>
                <a:lnTo>
                  <a:pt x="113964" y="188092"/>
                </a:lnTo>
                <a:lnTo>
                  <a:pt x="75531" y="187697"/>
                </a:lnTo>
                <a:lnTo>
                  <a:pt x="64308" y="183921"/>
                </a:lnTo>
                <a:lnTo>
                  <a:pt x="53554" y="175045"/>
                </a:lnTo>
                <a:lnTo>
                  <a:pt x="43891" y="162872"/>
                </a:lnTo>
                <a:lnTo>
                  <a:pt x="41178" y="153009"/>
                </a:lnTo>
                <a:lnTo>
                  <a:pt x="41760" y="70347"/>
                </a:lnTo>
                <a:lnTo>
                  <a:pt x="46469" y="60380"/>
                </a:lnTo>
                <a:lnTo>
                  <a:pt x="58057" y="48259"/>
                </a:lnTo>
                <a:lnTo>
                  <a:pt x="68947" y="43152"/>
                </a:lnTo>
                <a:lnTo>
                  <a:pt x="82336" y="41452"/>
                </a:lnTo>
                <a:lnTo>
                  <a:pt x="187866" y="41452"/>
                </a:lnTo>
                <a:lnTo>
                  <a:pt x="184508" y="36349"/>
                </a:lnTo>
                <a:lnTo>
                  <a:pt x="151973" y="8175"/>
                </a:lnTo>
                <a:lnTo>
                  <a:pt x="129502" y="851"/>
                </a:lnTo>
                <a:lnTo>
                  <a:pt x="113959" y="0"/>
                </a:lnTo>
                <a:close/>
              </a:path>
              <a:path w="196850" h="226694">
                <a:moveTo>
                  <a:pt x="187866" y="41452"/>
                </a:moveTo>
                <a:lnTo>
                  <a:pt x="82336" y="41452"/>
                </a:lnTo>
                <a:lnTo>
                  <a:pt x="122955" y="42178"/>
                </a:lnTo>
                <a:lnTo>
                  <a:pt x="133740" y="46030"/>
                </a:lnTo>
                <a:lnTo>
                  <a:pt x="146168" y="54011"/>
                </a:lnTo>
                <a:lnTo>
                  <a:pt x="154021" y="65053"/>
                </a:lnTo>
                <a:lnTo>
                  <a:pt x="155143" y="76518"/>
                </a:lnTo>
                <a:lnTo>
                  <a:pt x="154968" y="157184"/>
                </a:lnTo>
                <a:lnTo>
                  <a:pt x="151175" y="166396"/>
                </a:lnTo>
                <a:lnTo>
                  <a:pt x="137410" y="180035"/>
                </a:lnTo>
                <a:lnTo>
                  <a:pt x="126917" y="186291"/>
                </a:lnTo>
                <a:lnTo>
                  <a:pt x="113964" y="188092"/>
                </a:lnTo>
                <a:lnTo>
                  <a:pt x="186740" y="188092"/>
                </a:lnTo>
                <a:lnTo>
                  <a:pt x="192351" y="178308"/>
                </a:lnTo>
                <a:lnTo>
                  <a:pt x="195390" y="167000"/>
                </a:lnTo>
                <a:lnTo>
                  <a:pt x="196290" y="152930"/>
                </a:lnTo>
                <a:lnTo>
                  <a:pt x="196091" y="68544"/>
                </a:lnTo>
                <a:lnTo>
                  <a:pt x="194479" y="56254"/>
                </a:lnTo>
                <a:lnTo>
                  <a:pt x="190798" y="45907"/>
                </a:lnTo>
                <a:lnTo>
                  <a:pt x="187866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3250" y="1454312"/>
            <a:ext cx="196215" cy="224790"/>
          </a:xfrm>
          <a:custGeom>
            <a:avLst/>
            <a:gdLst/>
            <a:ahLst/>
            <a:cxnLst/>
            <a:rect l="l" t="t" r="r" b="b"/>
            <a:pathLst>
              <a:path w="196215" h="224789">
                <a:moveTo>
                  <a:pt x="9001" y="2929"/>
                </a:moveTo>
                <a:lnTo>
                  <a:pt x="1773" y="14224"/>
                </a:lnTo>
                <a:lnTo>
                  <a:pt x="0" y="28681"/>
                </a:lnTo>
                <a:lnTo>
                  <a:pt x="59" y="203630"/>
                </a:lnTo>
                <a:lnTo>
                  <a:pt x="2555" y="214619"/>
                </a:lnTo>
                <a:lnTo>
                  <a:pt x="11438" y="222350"/>
                </a:lnTo>
                <a:lnTo>
                  <a:pt x="30402" y="224177"/>
                </a:lnTo>
                <a:lnTo>
                  <a:pt x="39133" y="214531"/>
                </a:lnTo>
                <a:lnTo>
                  <a:pt x="41147" y="200832"/>
                </a:lnTo>
                <a:lnTo>
                  <a:pt x="41236" y="98737"/>
                </a:lnTo>
                <a:lnTo>
                  <a:pt x="94975" y="50993"/>
                </a:lnTo>
                <a:lnTo>
                  <a:pt x="104454" y="44622"/>
                </a:lnTo>
                <a:lnTo>
                  <a:pt x="41147" y="44622"/>
                </a:lnTo>
                <a:lnTo>
                  <a:pt x="40642" y="21549"/>
                </a:lnTo>
                <a:lnTo>
                  <a:pt x="36429" y="10669"/>
                </a:lnTo>
                <a:lnTo>
                  <a:pt x="26469" y="3905"/>
                </a:lnTo>
                <a:lnTo>
                  <a:pt x="9001" y="2929"/>
                </a:lnTo>
                <a:close/>
              </a:path>
              <a:path w="196215" h="224789">
                <a:moveTo>
                  <a:pt x="193501" y="41452"/>
                </a:moveTo>
                <a:lnTo>
                  <a:pt x="148772" y="41452"/>
                </a:lnTo>
                <a:lnTo>
                  <a:pt x="151942" y="47823"/>
                </a:lnTo>
                <a:lnTo>
                  <a:pt x="158282" y="54193"/>
                </a:lnTo>
                <a:lnTo>
                  <a:pt x="158292" y="68103"/>
                </a:lnTo>
                <a:lnTo>
                  <a:pt x="160378" y="78858"/>
                </a:lnTo>
                <a:lnTo>
                  <a:pt x="168980" y="85494"/>
                </a:lnTo>
                <a:lnTo>
                  <a:pt x="188233" y="86097"/>
                </a:lnTo>
                <a:lnTo>
                  <a:pt x="194644" y="75269"/>
                </a:lnTo>
                <a:lnTo>
                  <a:pt x="196173" y="58631"/>
                </a:lnTo>
                <a:lnTo>
                  <a:pt x="194922" y="46348"/>
                </a:lnTo>
                <a:lnTo>
                  <a:pt x="193501" y="41452"/>
                </a:lnTo>
                <a:close/>
              </a:path>
              <a:path w="196215" h="224789">
                <a:moveTo>
                  <a:pt x="139023" y="0"/>
                </a:moveTo>
                <a:lnTo>
                  <a:pt x="94931" y="2780"/>
                </a:lnTo>
                <a:lnTo>
                  <a:pt x="41147" y="44622"/>
                </a:lnTo>
                <a:lnTo>
                  <a:pt x="104454" y="44622"/>
                </a:lnTo>
                <a:lnTo>
                  <a:pt x="107624" y="41452"/>
                </a:lnTo>
                <a:lnTo>
                  <a:pt x="193501" y="41452"/>
                </a:lnTo>
                <a:lnTo>
                  <a:pt x="163918" y="5665"/>
                </a:lnTo>
                <a:lnTo>
                  <a:pt x="152072" y="1490"/>
                </a:lnTo>
                <a:lnTo>
                  <a:pt x="139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2817" y="1454312"/>
            <a:ext cx="197485" cy="226695"/>
          </a:xfrm>
          <a:custGeom>
            <a:avLst/>
            <a:gdLst/>
            <a:ahLst/>
            <a:cxnLst/>
            <a:rect l="l" t="t" r="r" b="b"/>
            <a:pathLst>
              <a:path w="197484" h="226694">
                <a:moveTo>
                  <a:pt x="192731" y="44622"/>
                </a:moveTo>
                <a:lnTo>
                  <a:pt x="139293" y="44622"/>
                </a:lnTo>
                <a:lnTo>
                  <a:pt x="147495" y="44860"/>
                </a:lnTo>
                <a:lnTo>
                  <a:pt x="152925" y="54432"/>
                </a:lnTo>
                <a:lnTo>
                  <a:pt x="155143" y="66934"/>
                </a:lnTo>
                <a:lnTo>
                  <a:pt x="158767" y="208570"/>
                </a:lnTo>
                <a:lnTo>
                  <a:pt x="163867" y="221097"/>
                </a:lnTo>
                <a:lnTo>
                  <a:pt x="177531" y="226343"/>
                </a:lnTo>
                <a:lnTo>
                  <a:pt x="191438" y="221669"/>
                </a:lnTo>
                <a:lnTo>
                  <a:pt x="196991" y="210697"/>
                </a:lnTo>
                <a:lnTo>
                  <a:pt x="196290" y="197622"/>
                </a:lnTo>
                <a:lnTo>
                  <a:pt x="193107" y="52172"/>
                </a:lnTo>
                <a:lnTo>
                  <a:pt x="192731" y="44622"/>
                </a:lnTo>
                <a:close/>
              </a:path>
              <a:path w="197484" h="226694">
                <a:moveTo>
                  <a:pt x="26853" y="3148"/>
                </a:moveTo>
                <a:lnTo>
                  <a:pt x="9010" y="3778"/>
                </a:lnTo>
                <a:lnTo>
                  <a:pt x="1709" y="14948"/>
                </a:lnTo>
                <a:lnTo>
                  <a:pt x="0" y="28708"/>
                </a:lnTo>
                <a:lnTo>
                  <a:pt x="39" y="203133"/>
                </a:lnTo>
                <a:lnTo>
                  <a:pt x="2409" y="214379"/>
                </a:lnTo>
                <a:lnTo>
                  <a:pt x="11211" y="222507"/>
                </a:lnTo>
                <a:lnTo>
                  <a:pt x="30276" y="224890"/>
                </a:lnTo>
                <a:lnTo>
                  <a:pt x="39038" y="215285"/>
                </a:lnTo>
                <a:lnTo>
                  <a:pt x="41147" y="200814"/>
                </a:lnTo>
                <a:lnTo>
                  <a:pt x="41147" y="66933"/>
                </a:lnTo>
                <a:lnTo>
                  <a:pt x="56997" y="50992"/>
                </a:lnTo>
                <a:lnTo>
                  <a:pt x="63306" y="47822"/>
                </a:lnTo>
                <a:lnTo>
                  <a:pt x="63306" y="44622"/>
                </a:lnTo>
                <a:lnTo>
                  <a:pt x="192731" y="44622"/>
                </a:lnTo>
                <a:lnTo>
                  <a:pt x="192462" y="39242"/>
                </a:lnTo>
                <a:lnTo>
                  <a:pt x="189731" y="27239"/>
                </a:lnTo>
                <a:lnTo>
                  <a:pt x="183572" y="15940"/>
                </a:lnTo>
                <a:lnTo>
                  <a:pt x="113964" y="15940"/>
                </a:lnTo>
                <a:lnTo>
                  <a:pt x="107090" y="12740"/>
                </a:lnTo>
                <a:lnTo>
                  <a:pt x="44317" y="12740"/>
                </a:lnTo>
                <a:lnTo>
                  <a:pt x="36595" y="7834"/>
                </a:lnTo>
                <a:lnTo>
                  <a:pt x="26853" y="3148"/>
                </a:lnTo>
                <a:close/>
              </a:path>
              <a:path w="197484" h="226694">
                <a:moveTo>
                  <a:pt x="139293" y="44622"/>
                </a:moveTo>
                <a:lnTo>
                  <a:pt x="79156" y="44622"/>
                </a:lnTo>
                <a:lnTo>
                  <a:pt x="79179" y="117646"/>
                </a:lnTo>
                <a:lnTo>
                  <a:pt x="79215" y="203639"/>
                </a:lnTo>
                <a:lnTo>
                  <a:pt x="81707" y="214624"/>
                </a:lnTo>
                <a:lnTo>
                  <a:pt x="90589" y="222350"/>
                </a:lnTo>
                <a:lnTo>
                  <a:pt x="109570" y="224172"/>
                </a:lnTo>
                <a:lnTo>
                  <a:pt x="118291" y="214521"/>
                </a:lnTo>
                <a:lnTo>
                  <a:pt x="120304" y="200814"/>
                </a:lnTo>
                <a:lnTo>
                  <a:pt x="120304" y="66933"/>
                </a:lnTo>
                <a:lnTo>
                  <a:pt x="126644" y="57393"/>
                </a:lnTo>
                <a:lnTo>
                  <a:pt x="139293" y="44622"/>
                </a:lnTo>
                <a:close/>
              </a:path>
              <a:path w="197484" h="226694">
                <a:moveTo>
                  <a:pt x="148540" y="0"/>
                </a:moveTo>
                <a:lnTo>
                  <a:pt x="135419" y="1333"/>
                </a:lnTo>
                <a:lnTo>
                  <a:pt x="125053" y="6184"/>
                </a:lnTo>
                <a:lnTo>
                  <a:pt x="113964" y="15940"/>
                </a:lnTo>
                <a:lnTo>
                  <a:pt x="183572" y="15940"/>
                </a:lnTo>
                <a:lnTo>
                  <a:pt x="183400" y="15625"/>
                </a:lnTo>
                <a:lnTo>
                  <a:pt x="175062" y="7398"/>
                </a:lnTo>
                <a:lnTo>
                  <a:pt x="163229" y="1963"/>
                </a:lnTo>
                <a:lnTo>
                  <a:pt x="148540" y="0"/>
                </a:lnTo>
                <a:close/>
              </a:path>
              <a:path w="197484" h="226694">
                <a:moveTo>
                  <a:pt x="65492" y="1144"/>
                </a:moveTo>
                <a:lnTo>
                  <a:pt x="54267" y="5958"/>
                </a:lnTo>
                <a:lnTo>
                  <a:pt x="44317" y="12740"/>
                </a:lnTo>
                <a:lnTo>
                  <a:pt x="107090" y="12740"/>
                </a:lnTo>
                <a:lnTo>
                  <a:pt x="103969" y="11287"/>
                </a:lnTo>
                <a:lnTo>
                  <a:pt x="94934" y="5141"/>
                </a:lnTo>
                <a:lnTo>
                  <a:pt x="82670" y="1722"/>
                </a:lnTo>
                <a:lnTo>
                  <a:pt x="65492" y="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2415" y="1454314"/>
            <a:ext cx="200025" cy="226695"/>
          </a:xfrm>
          <a:custGeom>
            <a:avLst/>
            <a:gdLst/>
            <a:ahLst/>
            <a:cxnLst/>
            <a:rect l="l" t="t" r="r" b="b"/>
            <a:pathLst>
              <a:path w="200025" h="226694">
                <a:moveTo>
                  <a:pt x="123133" y="0"/>
                </a:moveTo>
                <a:lnTo>
                  <a:pt x="62111" y="362"/>
                </a:lnTo>
                <a:lnTo>
                  <a:pt x="51595" y="3869"/>
                </a:lnTo>
                <a:lnTo>
                  <a:pt x="45280" y="13545"/>
                </a:lnTo>
                <a:lnTo>
                  <a:pt x="44865" y="32329"/>
                </a:lnTo>
                <a:lnTo>
                  <a:pt x="55958" y="39719"/>
                </a:lnTo>
                <a:lnTo>
                  <a:pt x="69646" y="41450"/>
                </a:lnTo>
                <a:lnTo>
                  <a:pt x="118741" y="41453"/>
                </a:lnTo>
                <a:lnTo>
                  <a:pt x="137186" y="42574"/>
                </a:lnTo>
                <a:lnTo>
                  <a:pt x="148271" y="47275"/>
                </a:lnTo>
                <a:lnTo>
                  <a:pt x="153683" y="57827"/>
                </a:lnTo>
                <a:lnTo>
                  <a:pt x="155112" y="76502"/>
                </a:lnTo>
                <a:lnTo>
                  <a:pt x="155080" y="86073"/>
                </a:lnTo>
                <a:lnTo>
                  <a:pt x="59529" y="86324"/>
                </a:lnTo>
                <a:lnTo>
                  <a:pt x="49108" y="88022"/>
                </a:lnTo>
                <a:lnTo>
                  <a:pt x="12514" y="111090"/>
                </a:lnTo>
                <a:lnTo>
                  <a:pt x="0" y="146637"/>
                </a:lnTo>
                <a:lnTo>
                  <a:pt x="1" y="163219"/>
                </a:lnTo>
                <a:lnTo>
                  <a:pt x="17971" y="208476"/>
                </a:lnTo>
                <a:lnTo>
                  <a:pt x="54002" y="226076"/>
                </a:lnTo>
                <a:lnTo>
                  <a:pt x="66493" y="226342"/>
                </a:lnTo>
                <a:lnTo>
                  <a:pt x="120274" y="226342"/>
                </a:lnTo>
                <a:lnTo>
                  <a:pt x="129967" y="223093"/>
                </a:lnTo>
                <a:lnTo>
                  <a:pt x="159839" y="215197"/>
                </a:lnTo>
                <a:lnTo>
                  <a:pt x="196634" y="215197"/>
                </a:lnTo>
                <a:lnTo>
                  <a:pt x="199430" y="204026"/>
                </a:lnTo>
                <a:lnTo>
                  <a:pt x="198714" y="188086"/>
                </a:lnTo>
                <a:lnTo>
                  <a:pt x="110209" y="188086"/>
                </a:lnTo>
                <a:lnTo>
                  <a:pt x="61436" y="187806"/>
                </a:lnTo>
                <a:lnTo>
                  <a:pt x="47849" y="183462"/>
                </a:lnTo>
                <a:lnTo>
                  <a:pt x="41168" y="171441"/>
                </a:lnTo>
                <a:lnTo>
                  <a:pt x="42163" y="137244"/>
                </a:lnTo>
                <a:lnTo>
                  <a:pt x="52660" y="128714"/>
                </a:lnTo>
                <a:lnTo>
                  <a:pt x="66476" y="127495"/>
                </a:lnTo>
                <a:lnTo>
                  <a:pt x="195991" y="127495"/>
                </a:lnTo>
                <a:lnTo>
                  <a:pt x="192950" y="59815"/>
                </a:lnTo>
                <a:lnTo>
                  <a:pt x="170919" y="14117"/>
                </a:lnTo>
                <a:lnTo>
                  <a:pt x="136775" y="571"/>
                </a:lnTo>
                <a:lnTo>
                  <a:pt x="123133" y="0"/>
                </a:lnTo>
                <a:close/>
              </a:path>
              <a:path w="200025" h="226694">
                <a:moveTo>
                  <a:pt x="196634" y="215197"/>
                </a:moveTo>
                <a:lnTo>
                  <a:pt x="159839" y="215197"/>
                </a:lnTo>
                <a:lnTo>
                  <a:pt x="168789" y="223437"/>
                </a:lnTo>
                <a:lnTo>
                  <a:pt x="185159" y="225848"/>
                </a:lnTo>
                <a:lnTo>
                  <a:pt x="195860" y="218288"/>
                </a:lnTo>
                <a:lnTo>
                  <a:pt x="196634" y="215197"/>
                </a:lnTo>
                <a:close/>
              </a:path>
              <a:path w="200025" h="226694">
                <a:moveTo>
                  <a:pt x="195991" y="127495"/>
                </a:moveTo>
                <a:lnTo>
                  <a:pt x="66476" y="127495"/>
                </a:lnTo>
                <a:lnTo>
                  <a:pt x="130324" y="127562"/>
                </a:lnTo>
                <a:lnTo>
                  <a:pt x="145268" y="130637"/>
                </a:lnTo>
                <a:lnTo>
                  <a:pt x="152944" y="139591"/>
                </a:lnTo>
                <a:lnTo>
                  <a:pt x="155112" y="156208"/>
                </a:lnTo>
                <a:lnTo>
                  <a:pt x="155112" y="162578"/>
                </a:lnTo>
                <a:lnTo>
                  <a:pt x="110209" y="188086"/>
                </a:lnTo>
                <a:lnTo>
                  <a:pt x="198714" y="188086"/>
                </a:lnTo>
                <a:lnTo>
                  <a:pt x="195991" y="127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05803" y="1388475"/>
            <a:ext cx="194945" cy="292735"/>
          </a:xfrm>
          <a:custGeom>
            <a:avLst/>
            <a:gdLst/>
            <a:ahLst/>
            <a:cxnLst/>
            <a:rect l="l" t="t" r="r" b="b"/>
            <a:pathLst>
              <a:path w="194945" h="292735">
                <a:moveTo>
                  <a:pt x="46699" y="0"/>
                </a:moveTo>
                <a:lnTo>
                  <a:pt x="39378" y="11145"/>
                </a:lnTo>
                <a:lnTo>
                  <a:pt x="37663" y="24861"/>
                </a:lnTo>
                <a:lnTo>
                  <a:pt x="37663" y="66202"/>
                </a:lnTo>
                <a:lnTo>
                  <a:pt x="18233" y="66591"/>
                </a:lnTo>
                <a:lnTo>
                  <a:pt x="7940" y="70145"/>
                </a:lnTo>
                <a:lnTo>
                  <a:pt x="887" y="79842"/>
                </a:lnTo>
                <a:lnTo>
                  <a:pt x="0" y="98576"/>
                </a:lnTo>
                <a:lnTo>
                  <a:pt x="11171" y="105881"/>
                </a:lnTo>
                <a:lnTo>
                  <a:pt x="24892" y="107594"/>
                </a:lnTo>
                <a:lnTo>
                  <a:pt x="37663" y="107622"/>
                </a:lnTo>
                <a:lnTo>
                  <a:pt x="37663" y="216121"/>
                </a:lnTo>
                <a:lnTo>
                  <a:pt x="47500" y="265041"/>
                </a:lnTo>
                <a:lnTo>
                  <a:pt x="78996" y="289226"/>
                </a:lnTo>
                <a:lnTo>
                  <a:pt x="105434" y="292177"/>
                </a:lnTo>
                <a:lnTo>
                  <a:pt x="139944" y="291984"/>
                </a:lnTo>
                <a:lnTo>
                  <a:pt x="185223" y="267098"/>
                </a:lnTo>
                <a:lnTo>
                  <a:pt x="191598" y="253975"/>
                </a:lnTo>
                <a:lnTo>
                  <a:pt x="126554" y="253975"/>
                </a:lnTo>
                <a:lnTo>
                  <a:pt x="93710" y="252879"/>
                </a:lnTo>
                <a:lnTo>
                  <a:pt x="83461" y="246356"/>
                </a:lnTo>
                <a:lnTo>
                  <a:pt x="79685" y="233995"/>
                </a:lnTo>
                <a:lnTo>
                  <a:pt x="79146" y="215798"/>
                </a:lnTo>
                <a:lnTo>
                  <a:pt x="79307" y="107594"/>
                </a:lnTo>
                <a:lnTo>
                  <a:pt x="152140" y="107289"/>
                </a:lnTo>
                <a:lnTo>
                  <a:pt x="162836" y="103897"/>
                </a:lnTo>
                <a:lnTo>
                  <a:pt x="170552" y="94228"/>
                </a:lnTo>
                <a:lnTo>
                  <a:pt x="172369" y="75202"/>
                </a:lnTo>
                <a:lnTo>
                  <a:pt x="161989" y="67978"/>
                </a:lnTo>
                <a:lnTo>
                  <a:pt x="146132" y="66202"/>
                </a:lnTo>
                <a:lnTo>
                  <a:pt x="79143" y="65779"/>
                </a:lnTo>
                <a:lnTo>
                  <a:pt x="78757" y="18186"/>
                </a:lnTo>
                <a:lnTo>
                  <a:pt x="75196" y="7914"/>
                </a:lnTo>
                <a:lnTo>
                  <a:pt x="65478" y="882"/>
                </a:lnTo>
                <a:lnTo>
                  <a:pt x="46699" y="0"/>
                </a:lnTo>
                <a:close/>
              </a:path>
              <a:path w="194945" h="292735">
                <a:moveTo>
                  <a:pt x="167126" y="220790"/>
                </a:moveTo>
                <a:lnTo>
                  <a:pt x="158838" y="228887"/>
                </a:lnTo>
                <a:lnTo>
                  <a:pt x="150320" y="245220"/>
                </a:lnTo>
                <a:lnTo>
                  <a:pt x="140979" y="252253"/>
                </a:lnTo>
                <a:lnTo>
                  <a:pt x="126554" y="253975"/>
                </a:lnTo>
                <a:lnTo>
                  <a:pt x="191598" y="253975"/>
                </a:lnTo>
                <a:lnTo>
                  <a:pt x="194300" y="244943"/>
                </a:lnTo>
                <a:lnTo>
                  <a:pt x="194455" y="229608"/>
                </a:lnTo>
                <a:lnTo>
                  <a:pt x="184560" y="222519"/>
                </a:lnTo>
                <a:lnTo>
                  <a:pt x="167126" y="220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186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25904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0" y="0"/>
                </a:moveTo>
                <a:lnTo>
                  <a:pt x="72984" y="279"/>
                </a:lnTo>
                <a:lnTo>
                  <a:pt x="29737" y="18575"/>
                </a:lnTo>
                <a:lnTo>
                  <a:pt x="2915" y="48350"/>
                </a:lnTo>
                <a:lnTo>
                  <a:pt x="0" y="76518"/>
                </a:lnTo>
                <a:lnTo>
                  <a:pt x="175" y="159727"/>
                </a:lnTo>
                <a:lnTo>
                  <a:pt x="21395" y="201174"/>
                </a:lnTo>
                <a:lnTo>
                  <a:pt x="56528" y="223911"/>
                </a:lnTo>
                <a:lnTo>
                  <a:pt x="82295" y="226344"/>
                </a:lnTo>
                <a:lnTo>
                  <a:pt x="120471" y="226252"/>
                </a:lnTo>
                <a:lnTo>
                  <a:pt x="163687" y="209708"/>
                </a:lnTo>
                <a:lnTo>
                  <a:pt x="186709" y="188091"/>
                </a:lnTo>
                <a:lnTo>
                  <a:pt x="113956" y="188091"/>
                </a:lnTo>
                <a:lnTo>
                  <a:pt x="73452" y="187343"/>
                </a:lnTo>
                <a:lnTo>
                  <a:pt x="62869" y="182976"/>
                </a:lnTo>
                <a:lnTo>
                  <a:pt x="51233" y="173326"/>
                </a:lnTo>
                <a:lnTo>
                  <a:pt x="40660" y="162214"/>
                </a:lnTo>
                <a:lnTo>
                  <a:pt x="37978" y="153009"/>
                </a:lnTo>
                <a:lnTo>
                  <a:pt x="38853" y="69358"/>
                </a:lnTo>
                <a:lnTo>
                  <a:pt x="44468" y="59852"/>
                </a:lnTo>
                <a:lnTo>
                  <a:pt x="58025" y="48261"/>
                </a:lnTo>
                <a:lnTo>
                  <a:pt x="68927" y="43152"/>
                </a:lnTo>
                <a:lnTo>
                  <a:pt x="82300" y="41452"/>
                </a:lnTo>
                <a:lnTo>
                  <a:pt x="187837" y="41452"/>
                </a:lnTo>
                <a:lnTo>
                  <a:pt x="184485" y="36356"/>
                </a:lnTo>
                <a:lnTo>
                  <a:pt x="151954" y="8180"/>
                </a:lnTo>
                <a:lnTo>
                  <a:pt x="129486" y="851"/>
                </a:lnTo>
                <a:lnTo>
                  <a:pt x="113950" y="0"/>
                </a:lnTo>
                <a:close/>
              </a:path>
              <a:path w="196850" h="226694">
                <a:moveTo>
                  <a:pt x="187837" y="41452"/>
                </a:moveTo>
                <a:lnTo>
                  <a:pt x="82300" y="41452"/>
                </a:lnTo>
                <a:lnTo>
                  <a:pt x="122397" y="42083"/>
                </a:lnTo>
                <a:lnTo>
                  <a:pt x="133269" y="45895"/>
                </a:lnTo>
                <a:lnTo>
                  <a:pt x="145316" y="54011"/>
                </a:lnTo>
                <a:lnTo>
                  <a:pt x="152944" y="65053"/>
                </a:lnTo>
                <a:lnTo>
                  <a:pt x="155112" y="76518"/>
                </a:lnTo>
                <a:lnTo>
                  <a:pt x="154598" y="157172"/>
                </a:lnTo>
                <a:lnTo>
                  <a:pt x="149778" y="166385"/>
                </a:lnTo>
                <a:lnTo>
                  <a:pt x="137404" y="180023"/>
                </a:lnTo>
                <a:lnTo>
                  <a:pt x="126907" y="186288"/>
                </a:lnTo>
                <a:lnTo>
                  <a:pt x="113956" y="188091"/>
                </a:lnTo>
                <a:lnTo>
                  <a:pt x="186709" y="188091"/>
                </a:lnTo>
                <a:lnTo>
                  <a:pt x="192320" y="178308"/>
                </a:lnTo>
                <a:lnTo>
                  <a:pt x="195359" y="167000"/>
                </a:lnTo>
                <a:lnTo>
                  <a:pt x="196260" y="152930"/>
                </a:lnTo>
                <a:lnTo>
                  <a:pt x="196061" y="68559"/>
                </a:lnTo>
                <a:lnTo>
                  <a:pt x="194451" y="56264"/>
                </a:lnTo>
                <a:lnTo>
                  <a:pt x="190772" y="45914"/>
                </a:lnTo>
                <a:lnTo>
                  <a:pt x="187837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5472" y="1454312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7628" y="2941"/>
                </a:moveTo>
                <a:lnTo>
                  <a:pt x="953" y="14242"/>
                </a:lnTo>
                <a:lnTo>
                  <a:pt x="0" y="28712"/>
                </a:lnTo>
                <a:lnTo>
                  <a:pt x="59" y="203631"/>
                </a:lnTo>
                <a:lnTo>
                  <a:pt x="2556" y="214620"/>
                </a:lnTo>
                <a:lnTo>
                  <a:pt x="11440" y="222350"/>
                </a:lnTo>
                <a:lnTo>
                  <a:pt x="30405" y="224176"/>
                </a:lnTo>
                <a:lnTo>
                  <a:pt x="39133" y="214528"/>
                </a:lnTo>
                <a:lnTo>
                  <a:pt x="41147" y="200828"/>
                </a:lnTo>
                <a:lnTo>
                  <a:pt x="41147" y="82874"/>
                </a:lnTo>
                <a:lnTo>
                  <a:pt x="98145" y="44622"/>
                </a:lnTo>
                <a:lnTo>
                  <a:pt x="104454" y="41452"/>
                </a:lnTo>
                <a:lnTo>
                  <a:pt x="189209" y="41452"/>
                </a:lnTo>
                <a:lnTo>
                  <a:pt x="187545" y="35082"/>
                </a:lnTo>
                <a:lnTo>
                  <a:pt x="41147" y="35082"/>
                </a:lnTo>
                <a:lnTo>
                  <a:pt x="40737" y="21886"/>
                </a:lnTo>
                <a:lnTo>
                  <a:pt x="37061" y="11589"/>
                </a:lnTo>
                <a:lnTo>
                  <a:pt x="27030" y="4349"/>
                </a:lnTo>
                <a:lnTo>
                  <a:pt x="7628" y="2941"/>
                </a:lnTo>
                <a:close/>
              </a:path>
              <a:path w="196850" h="224789">
                <a:moveTo>
                  <a:pt x="189209" y="41452"/>
                </a:moveTo>
                <a:lnTo>
                  <a:pt x="110794" y="41452"/>
                </a:lnTo>
                <a:lnTo>
                  <a:pt x="133775" y="41868"/>
                </a:lnTo>
                <a:lnTo>
                  <a:pt x="145487" y="46778"/>
                </a:lnTo>
                <a:lnTo>
                  <a:pt x="150752" y="57998"/>
                </a:lnTo>
                <a:lnTo>
                  <a:pt x="151973" y="76505"/>
                </a:lnTo>
                <a:lnTo>
                  <a:pt x="156438" y="205897"/>
                </a:lnTo>
                <a:lnTo>
                  <a:pt x="160936" y="215804"/>
                </a:lnTo>
                <a:lnTo>
                  <a:pt x="170510" y="222398"/>
                </a:lnTo>
                <a:lnTo>
                  <a:pt x="188632" y="223402"/>
                </a:lnTo>
                <a:lnTo>
                  <a:pt x="195307" y="212101"/>
                </a:lnTo>
                <a:lnTo>
                  <a:pt x="196260" y="197631"/>
                </a:lnTo>
                <a:lnTo>
                  <a:pt x="191729" y="57444"/>
                </a:lnTo>
                <a:lnTo>
                  <a:pt x="190355" y="45840"/>
                </a:lnTo>
                <a:lnTo>
                  <a:pt x="189209" y="41452"/>
                </a:lnTo>
                <a:close/>
              </a:path>
              <a:path w="196850" h="224789">
                <a:moveTo>
                  <a:pt x="136116" y="0"/>
                </a:moveTo>
                <a:lnTo>
                  <a:pt x="95772" y="1694"/>
                </a:lnTo>
                <a:lnTo>
                  <a:pt x="83557" y="6448"/>
                </a:lnTo>
                <a:lnTo>
                  <a:pt x="72816" y="12740"/>
                </a:lnTo>
                <a:lnTo>
                  <a:pt x="41147" y="35082"/>
                </a:lnTo>
                <a:lnTo>
                  <a:pt x="187545" y="35082"/>
                </a:lnTo>
                <a:lnTo>
                  <a:pt x="160411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4312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900" y="169128"/>
                </a:lnTo>
                <a:lnTo>
                  <a:pt x="3026" y="177727"/>
                </a:lnTo>
                <a:lnTo>
                  <a:pt x="0" y="193445"/>
                </a:lnTo>
                <a:lnTo>
                  <a:pt x="6760" y="204237"/>
                </a:lnTo>
                <a:lnTo>
                  <a:pt x="52206" y="224577"/>
                </a:lnTo>
                <a:lnTo>
                  <a:pt x="65580" y="224759"/>
                </a:lnTo>
                <a:lnTo>
                  <a:pt x="136450" y="224490"/>
                </a:lnTo>
                <a:lnTo>
                  <a:pt x="173906" y="211170"/>
                </a:lnTo>
                <a:lnTo>
                  <a:pt x="191150" y="183617"/>
                </a:lnTo>
                <a:lnTo>
                  <a:pt x="134832" y="183617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799" y="0"/>
                </a:moveTo>
                <a:lnTo>
                  <a:pt x="49341" y="648"/>
                </a:lnTo>
                <a:lnTo>
                  <a:pt x="8870" y="29901"/>
                </a:lnTo>
                <a:lnTo>
                  <a:pt x="3451" y="62238"/>
                </a:lnTo>
                <a:lnTo>
                  <a:pt x="8351" y="74264"/>
                </a:lnTo>
                <a:lnTo>
                  <a:pt x="16462" y="83915"/>
                </a:lnTo>
                <a:lnTo>
                  <a:pt x="27268" y="91710"/>
                </a:lnTo>
                <a:lnTo>
                  <a:pt x="40252" y="98170"/>
                </a:lnTo>
                <a:lnTo>
                  <a:pt x="139961" y="145813"/>
                </a:lnTo>
                <a:lnTo>
                  <a:pt x="149682" y="154094"/>
                </a:lnTo>
                <a:lnTo>
                  <a:pt x="153556" y="168569"/>
                </a:lnTo>
                <a:lnTo>
                  <a:pt x="146531" y="180281"/>
                </a:lnTo>
                <a:lnTo>
                  <a:pt x="134832" y="183617"/>
                </a:lnTo>
                <a:lnTo>
                  <a:pt x="191150" y="183617"/>
                </a:lnTo>
                <a:lnTo>
                  <a:pt x="193608" y="174718"/>
                </a:lnTo>
                <a:lnTo>
                  <a:pt x="194953" y="156695"/>
                </a:lnTo>
                <a:lnTo>
                  <a:pt x="192317" y="143627"/>
                </a:lnTo>
                <a:lnTo>
                  <a:pt x="154133" y="107640"/>
                </a:lnTo>
                <a:lnTo>
                  <a:pt x="56018" y="60167"/>
                </a:lnTo>
                <a:lnTo>
                  <a:pt x="49679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7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799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2931" y="1876889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112619" y="0"/>
                </a:moveTo>
                <a:lnTo>
                  <a:pt x="63268" y="951"/>
                </a:lnTo>
                <a:lnTo>
                  <a:pt x="19057" y="26878"/>
                </a:lnTo>
                <a:lnTo>
                  <a:pt x="0" y="72843"/>
                </a:lnTo>
                <a:lnTo>
                  <a:pt x="266" y="157791"/>
                </a:lnTo>
                <a:lnTo>
                  <a:pt x="22096" y="199273"/>
                </a:lnTo>
                <a:lnTo>
                  <a:pt x="56883" y="222207"/>
                </a:lnTo>
                <a:lnTo>
                  <a:pt x="82295" y="224757"/>
                </a:lnTo>
                <a:lnTo>
                  <a:pt x="120745" y="224655"/>
                </a:lnTo>
                <a:lnTo>
                  <a:pt x="163591" y="207332"/>
                </a:lnTo>
                <a:lnTo>
                  <a:pt x="187995" y="183608"/>
                </a:lnTo>
                <a:lnTo>
                  <a:pt x="113938" y="183608"/>
                </a:lnTo>
                <a:lnTo>
                  <a:pt x="72292" y="182659"/>
                </a:lnTo>
                <a:lnTo>
                  <a:pt x="61677" y="178501"/>
                </a:lnTo>
                <a:lnTo>
                  <a:pt x="48762" y="170058"/>
                </a:lnTo>
                <a:lnTo>
                  <a:pt x="40187" y="159683"/>
                </a:lnTo>
                <a:lnTo>
                  <a:pt x="37977" y="148801"/>
                </a:lnTo>
                <a:lnTo>
                  <a:pt x="38763" y="67900"/>
                </a:lnTo>
                <a:lnTo>
                  <a:pt x="44484" y="59009"/>
                </a:lnTo>
                <a:lnTo>
                  <a:pt x="58819" y="46003"/>
                </a:lnTo>
                <a:lnTo>
                  <a:pt x="69339" y="39787"/>
                </a:lnTo>
                <a:lnTo>
                  <a:pt x="82295" y="38006"/>
                </a:lnTo>
                <a:lnTo>
                  <a:pt x="186000" y="38006"/>
                </a:lnTo>
                <a:lnTo>
                  <a:pt x="184549" y="35833"/>
                </a:lnTo>
                <a:lnTo>
                  <a:pt x="151309" y="6427"/>
                </a:lnTo>
                <a:lnTo>
                  <a:pt x="128554" y="499"/>
                </a:lnTo>
                <a:lnTo>
                  <a:pt x="112619" y="0"/>
                </a:lnTo>
                <a:close/>
              </a:path>
              <a:path w="196850" h="224789">
                <a:moveTo>
                  <a:pt x="186000" y="38006"/>
                </a:moveTo>
                <a:lnTo>
                  <a:pt x="82295" y="38006"/>
                </a:lnTo>
                <a:lnTo>
                  <a:pt x="120575" y="38371"/>
                </a:lnTo>
                <a:lnTo>
                  <a:pt x="131876" y="42061"/>
                </a:lnTo>
                <a:lnTo>
                  <a:pt x="142605" y="50828"/>
                </a:lnTo>
                <a:lnTo>
                  <a:pt x="152374" y="62992"/>
                </a:lnTo>
                <a:lnTo>
                  <a:pt x="155112" y="72843"/>
                </a:lnTo>
                <a:lnTo>
                  <a:pt x="154556" y="154782"/>
                </a:lnTo>
                <a:lnTo>
                  <a:pt x="149867" y="164729"/>
                </a:lnTo>
                <a:lnTo>
                  <a:pt x="138230" y="176810"/>
                </a:lnTo>
                <a:lnTo>
                  <a:pt x="127333" y="181909"/>
                </a:lnTo>
                <a:lnTo>
                  <a:pt x="113938" y="183608"/>
                </a:lnTo>
                <a:lnTo>
                  <a:pt x="187995" y="183608"/>
                </a:lnTo>
                <a:lnTo>
                  <a:pt x="192265" y="176353"/>
                </a:lnTo>
                <a:lnTo>
                  <a:pt x="195347" y="164351"/>
                </a:lnTo>
                <a:lnTo>
                  <a:pt x="196260" y="148772"/>
                </a:lnTo>
                <a:lnTo>
                  <a:pt x="196120" y="66820"/>
                </a:lnTo>
                <a:lnTo>
                  <a:pt x="194607" y="55357"/>
                </a:lnTo>
                <a:lnTo>
                  <a:pt x="190948" y="45414"/>
                </a:lnTo>
                <a:lnTo>
                  <a:pt x="186000" y="38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5920" y="1791423"/>
            <a:ext cx="151765" cy="310515"/>
          </a:xfrm>
          <a:custGeom>
            <a:avLst/>
            <a:gdLst/>
            <a:ahLst/>
            <a:cxnLst/>
            <a:rect l="l" t="t" r="r" b="b"/>
            <a:pathLst>
              <a:path w="151765" h="310514">
                <a:moveTo>
                  <a:pt x="66469" y="0"/>
                </a:moveTo>
                <a:lnTo>
                  <a:pt x="19682" y="302"/>
                </a:lnTo>
                <a:lnTo>
                  <a:pt x="9109" y="3674"/>
                </a:lnTo>
                <a:lnTo>
                  <a:pt x="1593" y="13282"/>
                </a:lnTo>
                <a:lnTo>
                  <a:pt x="88" y="32188"/>
                </a:lnTo>
                <a:lnTo>
                  <a:pt x="11358" y="39386"/>
                </a:lnTo>
                <a:lnTo>
                  <a:pt x="25894" y="41146"/>
                </a:lnTo>
                <a:lnTo>
                  <a:pt x="57290" y="41179"/>
                </a:lnTo>
                <a:lnTo>
                  <a:pt x="56032" y="269085"/>
                </a:lnTo>
                <a:lnTo>
                  <a:pt x="19798" y="269366"/>
                </a:lnTo>
                <a:lnTo>
                  <a:pt x="9168" y="272699"/>
                </a:lnTo>
                <a:lnTo>
                  <a:pt x="1578" y="282263"/>
                </a:lnTo>
                <a:lnTo>
                  <a:pt x="0" y="301133"/>
                </a:lnTo>
                <a:lnTo>
                  <a:pt x="11227" y="308433"/>
                </a:lnTo>
                <a:lnTo>
                  <a:pt x="25670" y="310223"/>
                </a:lnTo>
                <a:lnTo>
                  <a:pt x="133209" y="309885"/>
                </a:lnTo>
                <a:lnTo>
                  <a:pt x="143585" y="306455"/>
                </a:lnTo>
                <a:lnTo>
                  <a:pt x="150762" y="296876"/>
                </a:lnTo>
                <a:lnTo>
                  <a:pt x="151758" y="278186"/>
                </a:lnTo>
                <a:lnTo>
                  <a:pt x="140656" y="270802"/>
                </a:lnTo>
                <a:lnTo>
                  <a:pt x="126930" y="269075"/>
                </a:lnTo>
                <a:lnTo>
                  <a:pt x="98468" y="269075"/>
                </a:lnTo>
                <a:lnTo>
                  <a:pt x="98113" y="21696"/>
                </a:lnTo>
                <a:lnTo>
                  <a:pt x="93502" y="8654"/>
                </a:lnTo>
                <a:lnTo>
                  <a:pt x="83135" y="1915"/>
                </a:lnTo>
                <a:lnTo>
                  <a:pt x="6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3654" y="1878988"/>
            <a:ext cx="196850" cy="222885"/>
          </a:xfrm>
          <a:custGeom>
            <a:avLst/>
            <a:gdLst/>
            <a:ahLst/>
            <a:cxnLst/>
            <a:rect l="l" t="t" r="r" b="b"/>
            <a:pathLst>
              <a:path w="196850" h="222885">
                <a:moveTo>
                  <a:pt x="7694" y="309"/>
                </a:moveTo>
                <a:lnTo>
                  <a:pt x="960" y="10639"/>
                </a:lnTo>
                <a:lnTo>
                  <a:pt x="0" y="26487"/>
                </a:lnTo>
                <a:lnTo>
                  <a:pt x="4531" y="165325"/>
                </a:lnTo>
                <a:lnTo>
                  <a:pt x="24993" y="209493"/>
                </a:lnTo>
                <a:lnTo>
                  <a:pt x="60167" y="222658"/>
                </a:lnTo>
                <a:lnTo>
                  <a:pt x="99864" y="220969"/>
                </a:lnTo>
                <a:lnTo>
                  <a:pt x="111317" y="216243"/>
                </a:lnTo>
                <a:lnTo>
                  <a:pt x="123487" y="209999"/>
                </a:lnTo>
                <a:lnTo>
                  <a:pt x="158279" y="187850"/>
                </a:lnTo>
                <a:lnTo>
                  <a:pt x="196287" y="187850"/>
                </a:lnTo>
                <a:lnTo>
                  <a:pt x="196285" y="181510"/>
                </a:lnTo>
                <a:lnTo>
                  <a:pt x="85493" y="181510"/>
                </a:lnTo>
                <a:lnTo>
                  <a:pt x="70407" y="181446"/>
                </a:lnTo>
                <a:lnTo>
                  <a:pt x="56473" y="178850"/>
                </a:lnTo>
                <a:lnTo>
                  <a:pt x="46535" y="172797"/>
                </a:lnTo>
                <a:lnTo>
                  <a:pt x="44619" y="160365"/>
                </a:lnTo>
                <a:lnTo>
                  <a:pt x="44345" y="146702"/>
                </a:lnTo>
                <a:lnTo>
                  <a:pt x="40081" y="18560"/>
                </a:lnTo>
                <a:lnTo>
                  <a:pt x="36458" y="8519"/>
                </a:lnTo>
                <a:lnTo>
                  <a:pt x="27331" y="1682"/>
                </a:lnTo>
                <a:lnTo>
                  <a:pt x="7694" y="309"/>
                </a:lnTo>
                <a:close/>
              </a:path>
              <a:path w="196850" h="222885">
                <a:moveTo>
                  <a:pt x="196287" y="187850"/>
                </a:moveTo>
                <a:lnTo>
                  <a:pt x="158279" y="187850"/>
                </a:lnTo>
                <a:lnTo>
                  <a:pt x="159561" y="206176"/>
                </a:lnTo>
                <a:lnTo>
                  <a:pt x="166043" y="217685"/>
                </a:lnTo>
                <a:lnTo>
                  <a:pt x="181047" y="222423"/>
                </a:lnTo>
                <a:lnTo>
                  <a:pt x="193016" y="215193"/>
                </a:lnTo>
                <a:lnTo>
                  <a:pt x="196345" y="202577"/>
                </a:lnTo>
                <a:lnTo>
                  <a:pt x="196288" y="190989"/>
                </a:lnTo>
                <a:lnTo>
                  <a:pt x="196287" y="187850"/>
                </a:lnTo>
                <a:close/>
              </a:path>
              <a:path w="196850" h="222885">
                <a:moveTo>
                  <a:pt x="165981" y="0"/>
                </a:moveTo>
                <a:lnTo>
                  <a:pt x="157166" y="9578"/>
                </a:lnTo>
                <a:lnTo>
                  <a:pt x="155140" y="23229"/>
                </a:lnTo>
                <a:lnTo>
                  <a:pt x="155118" y="140377"/>
                </a:lnTo>
                <a:lnTo>
                  <a:pt x="98142" y="178340"/>
                </a:lnTo>
                <a:lnTo>
                  <a:pt x="94972" y="181510"/>
                </a:lnTo>
                <a:lnTo>
                  <a:pt x="196285" y="181510"/>
                </a:lnTo>
                <a:lnTo>
                  <a:pt x="196237" y="20654"/>
                </a:lnTo>
                <a:lnTo>
                  <a:pt x="193796" y="9651"/>
                </a:lnTo>
                <a:lnTo>
                  <a:pt x="184958" y="1877"/>
                </a:lnTo>
                <a:lnTo>
                  <a:pt x="165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6085" y="1809635"/>
            <a:ext cx="191135" cy="292100"/>
          </a:xfrm>
          <a:custGeom>
            <a:avLst/>
            <a:gdLst/>
            <a:ahLst/>
            <a:cxnLst/>
            <a:rect l="l" t="t" r="r" b="b"/>
            <a:pathLst>
              <a:path w="191134" h="292100">
                <a:moveTo>
                  <a:pt x="47419" y="0"/>
                </a:moveTo>
                <a:lnTo>
                  <a:pt x="40105" y="10295"/>
                </a:lnTo>
                <a:lnTo>
                  <a:pt x="38312" y="26120"/>
                </a:lnTo>
                <a:lnTo>
                  <a:pt x="38312" y="67251"/>
                </a:lnTo>
                <a:lnTo>
                  <a:pt x="21545" y="67285"/>
                </a:lnTo>
                <a:lnTo>
                  <a:pt x="10198" y="69153"/>
                </a:lnTo>
                <a:lnTo>
                  <a:pt x="1859" y="77241"/>
                </a:lnTo>
                <a:lnTo>
                  <a:pt x="0" y="96143"/>
                </a:lnTo>
                <a:lnTo>
                  <a:pt x="11217" y="103466"/>
                </a:lnTo>
                <a:lnTo>
                  <a:pt x="25633" y="105260"/>
                </a:lnTo>
                <a:lnTo>
                  <a:pt x="38312" y="105293"/>
                </a:lnTo>
                <a:lnTo>
                  <a:pt x="38418" y="227470"/>
                </a:lnTo>
                <a:lnTo>
                  <a:pt x="56521" y="275266"/>
                </a:lnTo>
                <a:lnTo>
                  <a:pt x="91498" y="290963"/>
                </a:lnTo>
                <a:lnTo>
                  <a:pt x="104789" y="292011"/>
                </a:lnTo>
                <a:lnTo>
                  <a:pt x="125242" y="292006"/>
                </a:lnTo>
                <a:lnTo>
                  <a:pt x="172532" y="277534"/>
                </a:lnTo>
                <a:lnTo>
                  <a:pt x="189553" y="250833"/>
                </a:lnTo>
                <a:lnTo>
                  <a:pt x="126178" y="250833"/>
                </a:lnTo>
                <a:lnTo>
                  <a:pt x="91716" y="249509"/>
                </a:lnTo>
                <a:lnTo>
                  <a:pt x="82168" y="243131"/>
                </a:lnTo>
                <a:lnTo>
                  <a:pt x="79452" y="231856"/>
                </a:lnTo>
                <a:lnTo>
                  <a:pt x="79460" y="216055"/>
                </a:lnTo>
                <a:lnTo>
                  <a:pt x="79555" y="105260"/>
                </a:lnTo>
                <a:lnTo>
                  <a:pt x="150816" y="105069"/>
                </a:lnTo>
                <a:lnTo>
                  <a:pt x="161856" y="102101"/>
                </a:lnTo>
                <a:lnTo>
                  <a:pt x="169862" y="93105"/>
                </a:lnTo>
                <a:lnTo>
                  <a:pt x="171594" y="74996"/>
                </a:lnTo>
                <a:lnTo>
                  <a:pt x="160369" y="68220"/>
                </a:lnTo>
                <a:lnTo>
                  <a:pt x="145931" y="67251"/>
                </a:lnTo>
                <a:lnTo>
                  <a:pt x="79458" y="66861"/>
                </a:lnTo>
                <a:lnTo>
                  <a:pt x="79199" y="19538"/>
                </a:lnTo>
                <a:lnTo>
                  <a:pt x="75935" y="8436"/>
                </a:lnTo>
                <a:lnTo>
                  <a:pt x="66392" y="1372"/>
                </a:lnTo>
                <a:lnTo>
                  <a:pt x="47419" y="0"/>
                </a:lnTo>
                <a:close/>
              </a:path>
              <a:path w="191134" h="292100">
                <a:moveTo>
                  <a:pt x="166591" y="218202"/>
                </a:moveTo>
                <a:lnTo>
                  <a:pt x="157379" y="226962"/>
                </a:lnTo>
                <a:lnTo>
                  <a:pt x="150375" y="241757"/>
                </a:lnTo>
                <a:lnTo>
                  <a:pt x="142068" y="249719"/>
                </a:lnTo>
                <a:lnTo>
                  <a:pt x="126178" y="250833"/>
                </a:lnTo>
                <a:lnTo>
                  <a:pt x="189553" y="250833"/>
                </a:lnTo>
                <a:lnTo>
                  <a:pt x="191115" y="243741"/>
                </a:lnTo>
                <a:lnTo>
                  <a:pt x="190929" y="227940"/>
                </a:lnTo>
                <a:lnTo>
                  <a:pt x="181864" y="219870"/>
                </a:lnTo>
                <a:lnTo>
                  <a:pt x="166591" y="218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4671" y="1775602"/>
            <a:ext cx="152400" cy="326390"/>
          </a:xfrm>
          <a:custGeom>
            <a:avLst/>
            <a:gdLst/>
            <a:ahLst/>
            <a:cxnLst/>
            <a:rect l="l" t="t" r="r" b="b"/>
            <a:pathLst>
              <a:path w="152400" h="326389">
                <a:moveTo>
                  <a:pt x="69469" y="101285"/>
                </a:moveTo>
                <a:lnTo>
                  <a:pt x="21415" y="101322"/>
                </a:lnTo>
                <a:lnTo>
                  <a:pt x="10128" y="103226"/>
                </a:lnTo>
                <a:lnTo>
                  <a:pt x="1873" y="111367"/>
                </a:lnTo>
                <a:lnTo>
                  <a:pt x="97" y="130307"/>
                </a:lnTo>
                <a:lnTo>
                  <a:pt x="11362" y="137523"/>
                </a:lnTo>
                <a:lnTo>
                  <a:pt x="25879" y="139293"/>
                </a:lnTo>
                <a:lnTo>
                  <a:pt x="57303" y="139303"/>
                </a:lnTo>
                <a:lnTo>
                  <a:pt x="56048" y="284906"/>
                </a:lnTo>
                <a:lnTo>
                  <a:pt x="19824" y="285184"/>
                </a:lnTo>
                <a:lnTo>
                  <a:pt x="9193" y="288507"/>
                </a:lnTo>
                <a:lnTo>
                  <a:pt x="1590" y="298065"/>
                </a:lnTo>
                <a:lnTo>
                  <a:pt x="0" y="316937"/>
                </a:lnTo>
                <a:lnTo>
                  <a:pt x="11221" y="324251"/>
                </a:lnTo>
                <a:lnTo>
                  <a:pt x="25650" y="326044"/>
                </a:lnTo>
                <a:lnTo>
                  <a:pt x="132924" y="325738"/>
                </a:lnTo>
                <a:lnTo>
                  <a:pt x="143474" y="322374"/>
                </a:lnTo>
                <a:lnTo>
                  <a:pt x="150942" y="312804"/>
                </a:lnTo>
                <a:lnTo>
                  <a:pt x="152343" y="293992"/>
                </a:lnTo>
                <a:lnTo>
                  <a:pt x="142043" y="286621"/>
                </a:lnTo>
                <a:lnTo>
                  <a:pt x="126913" y="284896"/>
                </a:lnTo>
                <a:lnTo>
                  <a:pt x="98451" y="284896"/>
                </a:lnTo>
                <a:lnTo>
                  <a:pt x="98449" y="125946"/>
                </a:lnTo>
                <a:lnTo>
                  <a:pt x="95859" y="109972"/>
                </a:lnTo>
                <a:lnTo>
                  <a:pt x="86915" y="102888"/>
                </a:lnTo>
                <a:lnTo>
                  <a:pt x="69469" y="101285"/>
                </a:lnTo>
                <a:close/>
              </a:path>
              <a:path w="152400" h="326389">
                <a:moveTo>
                  <a:pt x="79462" y="0"/>
                </a:moveTo>
                <a:lnTo>
                  <a:pt x="55298" y="29"/>
                </a:lnTo>
                <a:lnTo>
                  <a:pt x="42553" y="4030"/>
                </a:lnTo>
                <a:lnTo>
                  <a:pt x="38314" y="18989"/>
                </a:lnTo>
                <a:lnTo>
                  <a:pt x="38369" y="39982"/>
                </a:lnTo>
                <a:lnTo>
                  <a:pt x="43581" y="52727"/>
                </a:lnTo>
                <a:lnTo>
                  <a:pt x="57303" y="56967"/>
                </a:lnTo>
                <a:lnTo>
                  <a:pt x="81001" y="56911"/>
                </a:lnTo>
                <a:lnTo>
                  <a:pt x="93079" y="51699"/>
                </a:lnTo>
                <a:lnTo>
                  <a:pt x="98451" y="37978"/>
                </a:lnTo>
                <a:lnTo>
                  <a:pt x="98368" y="16528"/>
                </a:lnTo>
                <a:lnTo>
                  <a:pt x="91922" y="3129"/>
                </a:lnTo>
                <a:lnTo>
                  <a:pt x="79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2415" y="1876888"/>
            <a:ext cx="200025" cy="224790"/>
          </a:xfrm>
          <a:custGeom>
            <a:avLst/>
            <a:gdLst/>
            <a:ahLst/>
            <a:cxnLst/>
            <a:rect l="l" t="t" r="r" b="b"/>
            <a:pathLst>
              <a:path w="200025" h="224789">
                <a:moveTo>
                  <a:pt x="112940" y="0"/>
                </a:moveTo>
                <a:lnTo>
                  <a:pt x="65574" y="887"/>
                </a:lnTo>
                <a:lnTo>
                  <a:pt x="19846" y="26879"/>
                </a:lnTo>
                <a:lnTo>
                  <a:pt x="0" y="72815"/>
                </a:lnTo>
                <a:lnTo>
                  <a:pt x="196" y="156628"/>
                </a:lnTo>
                <a:lnTo>
                  <a:pt x="22248" y="198089"/>
                </a:lnTo>
                <a:lnTo>
                  <a:pt x="57110" y="221898"/>
                </a:lnTo>
                <a:lnTo>
                  <a:pt x="82309" y="224758"/>
                </a:lnTo>
                <a:lnTo>
                  <a:pt x="123223" y="224591"/>
                </a:lnTo>
                <a:lnTo>
                  <a:pt x="165329" y="207057"/>
                </a:lnTo>
                <a:lnTo>
                  <a:pt x="189882" y="183610"/>
                </a:lnTo>
                <a:lnTo>
                  <a:pt x="113961" y="183610"/>
                </a:lnTo>
                <a:lnTo>
                  <a:pt x="74242" y="183026"/>
                </a:lnTo>
                <a:lnTo>
                  <a:pt x="63394" y="179023"/>
                </a:lnTo>
                <a:lnTo>
                  <a:pt x="51932" y="170059"/>
                </a:lnTo>
                <a:lnTo>
                  <a:pt x="43357" y="159684"/>
                </a:lnTo>
                <a:lnTo>
                  <a:pt x="41147" y="148802"/>
                </a:lnTo>
                <a:lnTo>
                  <a:pt x="41463" y="69556"/>
                </a:lnTo>
                <a:lnTo>
                  <a:pt x="46058" y="60525"/>
                </a:lnTo>
                <a:lnTo>
                  <a:pt x="58934" y="47915"/>
                </a:lnTo>
                <a:lnTo>
                  <a:pt x="68516" y="40192"/>
                </a:lnTo>
                <a:lnTo>
                  <a:pt x="82303" y="38007"/>
                </a:lnTo>
                <a:lnTo>
                  <a:pt x="188476" y="38007"/>
                </a:lnTo>
                <a:lnTo>
                  <a:pt x="186615" y="35483"/>
                </a:lnTo>
                <a:lnTo>
                  <a:pt x="151471" y="6504"/>
                </a:lnTo>
                <a:lnTo>
                  <a:pt x="128784" y="505"/>
                </a:lnTo>
                <a:lnTo>
                  <a:pt x="112940" y="0"/>
                </a:lnTo>
                <a:close/>
              </a:path>
              <a:path w="200025" h="224789">
                <a:moveTo>
                  <a:pt x="188476" y="38007"/>
                </a:moveTo>
                <a:lnTo>
                  <a:pt x="82303" y="38007"/>
                </a:lnTo>
                <a:lnTo>
                  <a:pt x="122671" y="38716"/>
                </a:lnTo>
                <a:lnTo>
                  <a:pt x="133297" y="43003"/>
                </a:lnTo>
                <a:lnTo>
                  <a:pt x="144900" y="52562"/>
                </a:lnTo>
                <a:lnTo>
                  <a:pt x="155561" y="63655"/>
                </a:lnTo>
                <a:lnTo>
                  <a:pt x="158251" y="72860"/>
                </a:lnTo>
                <a:lnTo>
                  <a:pt x="157416" y="155764"/>
                </a:lnTo>
                <a:lnTo>
                  <a:pt x="151843" y="165250"/>
                </a:lnTo>
                <a:lnTo>
                  <a:pt x="138247" y="176801"/>
                </a:lnTo>
                <a:lnTo>
                  <a:pt x="127346" y="181907"/>
                </a:lnTo>
                <a:lnTo>
                  <a:pt x="113961" y="183610"/>
                </a:lnTo>
                <a:lnTo>
                  <a:pt x="189882" y="183610"/>
                </a:lnTo>
                <a:lnTo>
                  <a:pt x="194473" y="176343"/>
                </a:lnTo>
                <a:lnTo>
                  <a:pt x="198191" y="164337"/>
                </a:lnTo>
                <a:lnTo>
                  <a:pt x="199430" y="148751"/>
                </a:lnTo>
                <a:lnTo>
                  <a:pt x="199215" y="65569"/>
                </a:lnTo>
                <a:lnTo>
                  <a:pt x="197504" y="54523"/>
                </a:lnTo>
                <a:lnTo>
                  <a:pt x="193525" y="44855"/>
                </a:lnTo>
                <a:lnTo>
                  <a:pt x="188476" y="38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01983" y="1876890"/>
            <a:ext cx="201295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192324" y="38005"/>
                </a:moveTo>
                <a:lnTo>
                  <a:pt x="114879" y="38005"/>
                </a:lnTo>
                <a:lnTo>
                  <a:pt x="137844" y="38726"/>
                </a:lnTo>
                <a:lnTo>
                  <a:pt x="148888" y="43989"/>
                </a:lnTo>
                <a:lnTo>
                  <a:pt x="153783" y="55078"/>
                </a:lnTo>
                <a:lnTo>
                  <a:pt x="156363" y="72847"/>
                </a:lnTo>
                <a:lnTo>
                  <a:pt x="160457" y="208303"/>
                </a:lnTo>
                <a:lnTo>
                  <a:pt x="166130" y="220184"/>
                </a:lnTo>
                <a:lnTo>
                  <a:pt x="179667" y="224741"/>
                </a:lnTo>
                <a:lnTo>
                  <a:pt x="193330" y="219754"/>
                </a:lnTo>
                <a:lnTo>
                  <a:pt x="199544" y="208086"/>
                </a:lnTo>
                <a:lnTo>
                  <a:pt x="201014" y="193059"/>
                </a:lnTo>
                <a:lnTo>
                  <a:pt x="194607" y="58263"/>
                </a:lnTo>
                <a:lnTo>
                  <a:pt x="193894" y="45424"/>
                </a:lnTo>
                <a:lnTo>
                  <a:pt x="192324" y="38005"/>
                </a:lnTo>
                <a:close/>
              </a:path>
              <a:path w="201295" h="224789">
                <a:moveTo>
                  <a:pt x="9106" y="3143"/>
                </a:moveTo>
                <a:lnTo>
                  <a:pt x="1728" y="13437"/>
                </a:lnTo>
                <a:lnTo>
                  <a:pt x="0" y="28523"/>
                </a:lnTo>
                <a:lnTo>
                  <a:pt x="286" y="203070"/>
                </a:lnTo>
                <a:lnTo>
                  <a:pt x="3634" y="214063"/>
                </a:lnTo>
                <a:lnTo>
                  <a:pt x="13286" y="221033"/>
                </a:lnTo>
                <a:lnTo>
                  <a:pt x="32364" y="222354"/>
                </a:lnTo>
                <a:lnTo>
                  <a:pt x="39686" y="212054"/>
                </a:lnTo>
                <a:lnTo>
                  <a:pt x="41483" y="196255"/>
                </a:lnTo>
                <a:lnTo>
                  <a:pt x="41483" y="79153"/>
                </a:lnTo>
                <a:lnTo>
                  <a:pt x="102107" y="41144"/>
                </a:lnTo>
                <a:lnTo>
                  <a:pt x="105308" y="41144"/>
                </a:lnTo>
                <a:lnTo>
                  <a:pt x="111678" y="38005"/>
                </a:lnTo>
                <a:lnTo>
                  <a:pt x="192324" y="38005"/>
                </a:lnTo>
                <a:lnTo>
                  <a:pt x="191653" y="34835"/>
                </a:lnTo>
                <a:lnTo>
                  <a:pt x="41483" y="34835"/>
                </a:lnTo>
                <a:lnTo>
                  <a:pt x="41483" y="31665"/>
                </a:lnTo>
                <a:lnTo>
                  <a:pt x="41151" y="21263"/>
                </a:lnTo>
                <a:lnTo>
                  <a:pt x="37706" y="10551"/>
                </a:lnTo>
                <a:lnTo>
                  <a:pt x="28030" y="3951"/>
                </a:lnTo>
                <a:lnTo>
                  <a:pt x="9106" y="3143"/>
                </a:lnTo>
                <a:close/>
              </a:path>
              <a:path w="201295" h="224789">
                <a:moveTo>
                  <a:pt x="140312" y="0"/>
                </a:moveTo>
                <a:lnTo>
                  <a:pt x="97036" y="1727"/>
                </a:lnTo>
                <a:lnTo>
                  <a:pt x="85564" y="6451"/>
                </a:lnTo>
                <a:lnTo>
                  <a:pt x="73395" y="12676"/>
                </a:lnTo>
                <a:lnTo>
                  <a:pt x="41483" y="34835"/>
                </a:lnTo>
                <a:lnTo>
                  <a:pt x="191653" y="34835"/>
                </a:lnTo>
                <a:lnTo>
                  <a:pt x="165297" y="4542"/>
                </a:lnTo>
                <a:lnTo>
                  <a:pt x="14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67285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899" y="169128"/>
                </a:lnTo>
                <a:lnTo>
                  <a:pt x="3025" y="177728"/>
                </a:lnTo>
                <a:lnTo>
                  <a:pt x="0" y="193445"/>
                </a:lnTo>
                <a:lnTo>
                  <a:pt x="6760" y="204238"/>
                </a:lnTo>
                <a:lnTo>
                  <a:pt x="52207" y="224577"/>
                </a:lnTo>
                <a:lnTo>
                  <a:pt x="65580" y="224759"/>
                </a:lnTo>
                <a:lnTo>
                  <a:pt x="136465" y="224489"/>
                </a:lnTo>
                <a:lnTo>
                  <a:pt x="173911" y="211163"/>
                </a:lnTo>
                <a:lnTo>
                  <a:pt x="191135" y="183660"/>
                </a:lnTo>
                <a:lnTo>
                  <a:pt x="132734" y="183660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800" y="0"/>
                </a:moveTo>
                <a:lnTo>
                  <a:pt x="49455" y="632"/>
                </a:lnTo>
                <a:lnTo>
                  <a:pt x="8813" y="29876"/>
                </a:lnTo>
                <a:lnTo>
                  <a:pt x="3240" y="62270"/>
                </a:lnTo>
                <a:lnTo>
                  <a:pt x="7530" y="74285"/>
                </a:lnTo>
                <a:lnTo>
                  <a:pt x="15133" y="83929"/>
                </a:lnTo>
                <a:lnTo>
                  <a:pt x="26051" y="91723"/>
                </a:lnTo>
                <a:lnTo>
                  <a:pt x="40289" y="98188"/>
                </a:lnTo>
                <a:lnTo>
                  <a:pt x="141513" y="146806"/>
                </a:lnTo>
                <a:lnTo>
                  <a:pt x="149980" y="155753"/>
                </a:lnTo>
                <a:lnTo>
                  <a:pt x="152780" y="171503"/>
                </a:lnTo>
                <a:lnTo>
                  <a:pt x="144980" y="181020"/>
                </a:lnTo>
                <a:lnTo>
                  <a:pt x="132734" y="183660"/>
                </a:lnTo>
                <a:lnTo>
                  <a:pt x="191135" y="183660"/>
                </a:lnTo>
                <a:lnTo>
                  <a:pt x="193607" y="174704"/>
                </a:lnTo>
                <a:lnTo>
                  <a:pt x="194951" y="156677"/>
                </a:lnTo>
                <a:lnTo>
                  <a:pt x="192313" y="143615"/>
                </a:lnTo>
                <a:lnTo>
                  <a:pt x="154103" y="107640"/>
                </a:lnTo>
                <a:lnTo>
                  <a:pt x="56018" y="60167"/>
                </a:lnTo>
                <a:lnTo>
                  <a:pt x="49678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6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800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32203" y="3319277"/>
            <a:ext cx="3870325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4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9400" spc="-3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9400" spc="-50" dirty="0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sz="9400" spc="-45" dirty="0">
                <a:solidFill>
                  <a:srgbClr val="FFFFFF"/>
                </a:solidFill>
                <a:latin typeface="Times New Roman"/>
                <a:cs typeface="Times New Roman"/>
              </a:rPr>
              <a:t>n?</a:t>
            </a:r>
            <a:endParaRPr sz="9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6307455" cy="151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BEFO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RE ROW</a:t>
            </a:r>
            <a:r>
              <a:rPr sz="3200" b="1" i="1" spc="-60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2600"/>
                </a:solidFill>
                <a:latin typeface="Times New Roman"/>
                <a:cs typeface="Times New Roman"/>
              </a:rPr>
              <a:t>UP</a:t>
            </a:r>
            <a:r>
              <a:rPr sz="3200" b="1" i="1" spc="-5" dirty="0">
                <a:solidFill>
                  <a:srgbClr val="FF2600"/>
                </a:solidFill>
                <a:latin typeface="Times New Roman"/>
                <a:cs typeface="Times New Roman"/>
              </a:rPr>
              <a:t>D</a:t>
            </a:r>
            <a:r>
              <a:rPr sz="3200" b="1" i="1" spc="-200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200" b="1" i="1" spc="-25" dirty="0">
                <a:solidFill>
                  <a:srgbClr val="FF2600"/>
                </a:solidFill>
                <a:latin typeface="Times New Roman"/>
                <a:cs typeface="Times New Roman"/>
              </a:rPr>
              <a:t>TE</a:t>
            </a:r>
            <a:r>
              <a:rPr sz="3200" b="1" i="1" spc="-5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RIGG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ER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4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Ke</a:t>
            </a:r>
            <a:r>
              <a:rPr sz="2800" b="1" i="1" spc="-15" dirty="0">
                <a:solidFill>
                  <a:srgbClr val="588B00"/>
                </a:solidFill>
                <a:latin typeface="Arial"/>
                <a:cs typeface="Arial"/>
              </a:rPr>
              <a:t>ine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12c</a:t>
            </a:r>
            <a:r>
              <a:rPr sz="2800" b="1" i="1" spc="-2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800" b="1" i="1" spc="-10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ter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800" b="1" i="1" spc="-10" dirty="0">
                <a:solidFill>
                  <a:srgbClr val="588B00"/>
                </a:solidFill>
                <a:latin typeface="Arial"/>
                <a:cs typeface="Arial"/>
              </a:rPr>
              <a:t>ti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ve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588B00"/>
                </a:solidFill>
                <a:latin typeface="Arial"/>
                <a:cs typeface="Arial"/>
              </a:rPr>
              <a:t>bi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s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h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er!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Sons</a:t>
            </a:r>
            <a:r>
              <a:rPr spc="-20" dirty="0"/>
              <a:t>tig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4" y="4895079"/>
            <a:ext cx="8919210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Ne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uer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Sy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tax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spc="-229" dirty="0">
                <a:solidFill>
                  <a:srgbClr val="588B00"/>
                </a:solidFill>
                <a:latin typeface="Arial"/>
                <a:cs typeface="Arial"/>
              </a:rPr>
              <a:t>V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o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rsc</a:t>
            </a:r>
            <a:r>
              <a:rPr sz="2800" b="1" i="1" spc="-15" dirty="0">
                <a:solidFill>
                  <a:srgbClr val="588B00"/>
                </a:solidFill>
                <a:latin typeface="Arial"/>
                <a:cs typeface="Arial"/>
              </a:rPr>
              <a:t>hl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g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: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D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800" b="1" i="1" spc="-175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AU</a:t>
            </a:r>
            <a:r>
              <a:rPr sz="2800" b="1" i="1" spc="-229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spc="-30" dirty="0">
                <a:solidFill>
                  <a:srgbClr val="588B00"/>
                </a:solidFill>
                <a:latin typeface="Arial"/>
                <a:cs typeface="Arial"/>
              </a:rPr>
              <a:t>O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800" b="1" i="1" spc="7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588B00"/>
                </a:solidFill>
                <a:latin typeface="Arial"/>
                <a:cs typeface="Arial"/>
              </a:rPr>
              <a:t>UPD</a:t>
            </a:r>
            <a:r>
              <a:rPr sz="2800" b="1" i="1" spc="-210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800" b="1" i="1" spc="-20" dirty="0">
                <a:solidFill>
                  <a:srgbClr val="588B00"/>
                </a:solidFill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h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tt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ps</a:t>
            </a:r>
            <a:r>
              <a:rPr sz="4000" b="1" i="1" spc="-15" dirty="0">
                <a:solidFill>
                  <a:srgbClr val="004B7D"/>
                </a:solidFill>
                <a:latin typeface="Times New Roman"/>
                <a:cs typeface="Times New Roman"/>
              </a:rPr>
              <a:t>: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//co</a:t>
            </a:r>
            <a:r>
              <a:rPr sz="4000" b="1" i="1" spc="-40" dirty="0">
                <a:solidFill>
                  <a:srgbClr val="004B7D"/>
                </a:solidFill>
                <a:latin typeface="Times New Roman"/>
                <a:cs typeface="Times New Roman"/>
              </a:rPr>
              <a:t>mm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un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it</a:t>
            </a:r>
            <a:r>
              <a:rPr sz="4000" b="1" i="1" spc="-170" dirty="0">
                <a:solidFill>
                  <a:srgbClr val="004B7D"/>
                </a:solidFill>
                <a:latin typeface="Times New Roman"/>
                <a:cs typeface="Times New Roman"/>
              </a:rPr>
              <a:t>y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.or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a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cle</a:t>
            </a:r>
            <a:r>
              <a:rPr sz="4000" b="1" i="1" spc="-10" dirty="0">
                <a:solidFill>
                  <a:srgbClr val="004B7D"/>
                </a:solidFill>
                <a:latin typeface="Times New Roman"/>
                <a:cs typeface="Times New Roman"/>
              </a:rPr>
              <a:t>.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c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o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m/i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d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as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/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15760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52762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PERFORMAN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CE 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ES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- 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C1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Sons</a:t>
            </a:r>
            <a:r>
              <a:rPr spc="-20" dirty="0"/>
              <a:t>tig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685800" y="2501916"/>
            <a:ext cx="791210" cy="3058795"/>
          </a:xfrm>
          <a:custGeom>
            <a:avLst/>
            <a:gdLst/>
            <a:ahLst/>
            <a:cxnLst/>
            <a:rect l="l" t="t" r="r" b="b"/>
            <a:pathLst>
              <a:path w="791210" h="3058795">
                <a:moveTo>
                  <a:pt x="0" y="3058393"/>
                </a:moveTo>
                <a:lnTo>
                  <a:pt x="791026" y="3058393"/>
                </a:lnTo>
                <a:lnTo>
                  <a:pt x="791026" y="0"/>
                </a:lnTo>
                <a:lnTo>
                  <a:pt x="0" y="0"/>
                </a:lnTo>
                <a:lnTo>
                  <a:pt x="0" y="3058393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826" y="2501916"/>
            <a:ext cx="8168005" cy="3058795"/>
          </a:xfrm>
          <a:custGeom>
            <a:avLst/>
            <a:gdLst/>
            <a:ahLst/>
            <a:cxnLst/>
            <a:rect l="l" t="t" r="r" b="b"/>
            <a:pathLst>
              <a:path w="8168005" h="3058795">
                <a:moveTo>
                  <a:pt x="0" y="3058393"/>
                </a:moveTo>
                <a:lnTo>
                  <a:pt x="8167938" y="3058393"/>
                </a:lnTo>
                <a:lnTo>
                  <a:pt x="8167938" y="0"/>
                </a:lnTo>
                <a:lnTo>
                  <a:pt x="0" y="0"/>
                </a:lnTo>
                <a:lnTo>
                  <a:pt x="0" y="3058393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8496" y="2518427"/>
            <a:ext cx="330835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2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4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5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6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7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8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9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50"/>
              </a:lnSpc>
            </a:pPr>
            <a:r>
              <a:rPr sz="2000" dirty="0">
                <a:solidFill>
                  <a:srgbClr val="AFAFAF"/>
                </a:solidFill>
                <a:latin typeface="Courier New"/>
                <a:cs typeface="Courier New"/>
              </a:rPr>
              <a:t>10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8601" y="2518427"/>
            <a:ext cx="17024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  <a:tab pos="1384300" algn="l"/>
              </a:tabLst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set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time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on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601" y="2810528"/>
            <a:ext cx="2007235" cy="144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  <a:tabLst>
                <a:tab pos="622300" algn="l"/>
                <a:tab pos="1689100" algn="l"/>
              </a:tabLst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set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5F5F5F"/>
                </a:solidFill>
                <a:latin typeface="Courier New"/>
                <a:cs typeface="Courier New"/>
              </a:rPr>
              <a:t>timin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g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on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declare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ts val="2190"/>
              </a:lnSpc>
            </a:pPr>
            <a:r>
              <a:rPr sz="2000" spc="-5" dirty="0">
                <a:solidFill>
                  <a:srgbClr val="5F5F5F"/>
                </a:solidFill>
                <a:latin typeface="Courier New"/>
                <a:cs typeface="Courier New"/>
              </a:rPr>
              <a:t>v_result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begin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ts val="2350"/>
              </a:lnSpc>
              <a:tabLst>
                <a:tab pos="927100" algn="l"/>
                <a:tab pos="1231900" algn="l"/>
              </a:tabLst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for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i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808080"/>
                </a:solidFill>
                <a:latin typeface="Courier New"/>
                <a:cs typeface="Courier New"/>
              </a:rPr>
              <a:t>in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5269" y="3394728"/>
            <a:ext cx="231203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varchar2(100);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89100" algn="l"/>
              </a:tabLst>
            </a:pPr>
            <a:r>
              <a:rPr sz="2000" spc="-5" dirty="0">
                <a:solidFill>
                  <a:srgbClr val="5F5F5F"/>
                </a:solidFill>
                <a:latin typeface="Courier New"/>
                <a:cs typeface="Courier New"/>
              </a:rPr>
              <a:t>1..100000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0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loop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8593" y="4271029"/>
            <a:ext cx="1854835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2350"/>
              </a:lnSpc>
            </a:pPr>
            <a:r>
              <a:rPr sz="2000" spc="-5" dirty="0">
                <a:solidFill>
                  <a:srgbClr val="5F5F5F"/>
                </a:solidFill>
                <a:latin typeface="Courier New"/>
                <a:cs typeface="Courier New"/>
              </a:rPr>
              <a:t>v_result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ts val="2300"/>
              </a:lnSpc>
              <a:tabLst>
                <a:tab pos="927100" algn="l"/>
              </a:tabLst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20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loop;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00"/>
              </a:lnSpc>
            </a:pPr>
            <a:r>
              <a:rPr sz="20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ts val="2350"/>
              </a:lnSpc>
            </a:pP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/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0120" y="4271029"/>
            <a:ext cx="27692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000" spc="-5" dirty="0">
                <a:solidFill>
                  <a:srgbClr val="5F5F5F"/>
                </a:solidFill>
                <a:latin typeface="Courier New"/>
                <a:cs typeface="Courier New"/>
              </a:rPr>
              <a:t>: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=</a:t>
            </a:r>
            <a:r>
              <a:rPr sz="20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5F5F5F"/>
                </a:solidFill>
                <a:latin typeface="Courier New"/>
                <a:cs typeface="Courier New"/>
              </a:rPr>
              <a:t>##EXPRESSION##</a:t>
            </a:r>
            <a:r>
              <a:rPr sz="2000" dirty="0">
                <a:solidFill>
                  <a:srgbClr val="5F5F5F"/>
                </a:solidFill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6826" y="2495552"/>
            <a:ext cx="0" cy="3071495"/>
          </a:xfrm>
          <a:custGeom>
            <a:avLst/>
            <a:gdLst/>
            <a:ahLst/>
            <a:cxnLst/>
            <a:rect l="l" t="t" r="r" b="b"/>
            <a:pathLst>
              <a:path h="3071495">
                <a:moveTo>
                  <a:pt x="0" y="12"/>
                </a:moveTo>
                <a:lnTo>
                  <a:pt x="0" y="30711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495552"/>
            <a:ext cx="0" cy="3071495"/>
          </a:xfrm>
          <a:custGeom>
            <a:avLst/>
            <a:gdLst/>
            <a:ahLst/>
            <a:cxnLst/>
            <a:rect l="l" t="t" r="r" b="b"/>
            <a:pathLst>
              <a:path h="3071495">
                <a:moveTo>
                  <a:pt x="0" y="12"/>
                </a:moveTo>
                <a:lnTo>
                  <a:pt x="0" y="30711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44755" y="2495552"/>
            <a:ext cx="0" cy="3071495"/>
          </a:xfrm>
          <a:custGeom>
            <a:avLst/>
            <a:gdLst/>
            <a:ahLst/>
            <a:cxnLst/>
            <a:rect l="l" t="t" r="r" b="b"/>
            <a:pathLst>
              <a:path h="3071495">
                <a:moveTo>
                  <a:pt x="0" y="12"/>
                </a:moveTo>
                <a:lnTo>
                  <a:pt x="0" y="30711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454" y="2501910"/>
            <a:ext cx="8971915" cy="0"/>
          </a:xfrm>
          <a:custGeom>
            <a:avLst/>
            <a:gdLst/>
            <a:ahLst/>
            <a:cxnLst/>
            <a:rect l="l" t="t" r="r" b="b"/>
            <a:pathLst>
              <a:path w="8971915">
                <a:moveTo>
                  <a:pt x="0" y="0"/>
                </a:moveTo>
                <a:lnTo>
                  <a:pt x="89716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454" y="5560309"/>
            <a:ext cx="8971915" cy="0"/>
          </a:xfrm>
          <a:custGeom>
            <a:avLst/>
            <a:gdLst/>
            <a:ahLst/>
            <a:cxnLst/>
            <a:rect l="l" t="t" r="r" b="b"/>
            <a:pathLst>
              <a:path w="8971915">
                <a:moveTo>
                  <a:pt x="0" y="0"/>
                </a:moveTo>
                <a:lnTo>
                  <a:pt x="89716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29506" y="2192360"/>
            <a:ext cx="7874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Test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82165" y="2192360"/>
            <a:ext cx="11690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Skript</a:t>
            </a:r>
            <a:endParaRPr sz="2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52762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PERFORMAN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CE 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ES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- 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C1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Sons</a:t>
            </a:r>
            <a:r>
              <a:rPr spc="-20" dirty="0"/>
              <a:t>tig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482595" y="3589985"/>
            <a:ext cx="228600" cy="906144"/>
          </a:xfrm>
          <a:custGeom>
            <a:avLst/>
            <a:gdLst/>
            <a:ahLst/>
            <a:cxnLst/>
            <a:rect l="l" t="t" r="r" b="b"/>
            <a:pathLst>
              <a:path w="228600" h="906145">
                <a:moveTo>
                  <a:pt x="0" y="905652"/>
                </a:moveTo>
                <a:lnTo>
                  <a:pt x="228599" y="905652"/>
                </a:lnTo>
                <a:lnTo>
                  <a:pt x="228599" y="0"/>
                </a:lnTo>
                <a:lnTo>
                  <a:pt x="0" y="0"/>
                </a:lnTo>
                <a:lnTo>
                  <a:pt x="0" y="905652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595" y="3589985"/>
            <a:ext cx="815340" cy="906144"/>
          </a:xfrm>
          <a:custGeom>
            <a:avLst/>
            <a:gdLst/>
            <a:ahLst/>
            <a:cxnLst/>
            <a:rect l="l" t="t" r="r" b="b"/>
            <a:pathLst>
              <a:path w="815340" h="906145">
                <a:moveTo>
                  <a:pt x="0" y="905652"/>
                </a:moveTo>
                <a:lnTo>
                  <a:pt x="815339" y="905652"/>
                </a:lnTo>
                <a:lnTo>
                  <a:pt x="815339" y="0"/>
                </a:lnTo>
                <a:lnTo>
                  <a:pt x="0" y="0"/>
                </a:lnTo>
                <a:lnTo>
                  <a:pt x="0" y="905652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595" y="1739916"/>
            <a:ext cx="824547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ct val="100000"/>
              </a:lnSpc>
              <a:tabLst>
                <a:tab pos="850265" algn="l"/>
              </a:tabLst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1</a:t>
            </a:r>
            <a:r>
              <a:rPr sz="1600" dirty="0">
                <a:solidFill>
                  <a:srgbClr val="AFAFAF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set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time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on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7090" y="3589985"/>
            <a:ext cx="0" cy="912494"/>
          </a:xfrm>
          <a:custGeom>
            <a:avLst/>
            <a:gdLst/>
            <a:ahLst/>
            <a:cxnLst/>
            <a:rect l="l" t="t" r="r" b="b"/>
            <a:pathLst>
              <a:path h="912495">
                <a:moveTo>
                  <a:pt x="0" y="0"/>
                </a:moveTo>
                <a:lnTo>
                  <a:pt x="0" y="9119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850" y="4045981"/>
            <a:ext cx="6645275" cy="0"/>
          </a:xfrm>
          <a:custGeom>
            <a:avLst/>
            <a:gdLst/>
            <a:ahLst/>
            <a:cxnLst/>
            <a:rect l="l" t="t" r="r" b="b"/>
            <a:pathLst>
              <a:path w="6645275">
                <a:moveTo>
                  <a:pt x="222254" y="0"/>
                </a:moveTo>
                <a:lnTo>
                  <a:pt x="68675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595" y="2205060"/>
            <a:ext cx="824547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indent="-596900">
              <a:lnSpc>
                <a:spcPts val="2850"/>
              </a:lnSpc>
              <a:buClr>
                <a:srgbClr val="AFAFAF"/>
              </a:buClr>
              <a:buFont typeface="Courier New"/>
              <a:buAutoNum type="arabicPlain" startAt="2"/>
              <a:tabLst>
                <a:tab pos="850900" algn="l"/>
                <a:tab pos="6958965" algn="l"/>
                <a:tab pos="7912100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set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timin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g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on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	</a:t>
            </a:r>
            <a:r>
              <a:rPr sz="3750" b="1" spc="-7" baseline="20000" dirty="0">
                <a:solidFill>
                  <a:srgbClr val="004B7D"/>
                </a:solidFill>
                <a:latin typeface="Courier New"/>
                <a:cs typeface="Courier New"/>
              </a:rPr>
              <a:t>Tes</a:t>
            </a:r>
            <a:r>
              <a:rPr sz="3750" b="1" baseline="20000" dirty="0">
                <a:solidFill>
                  <a:srgbClr val="004B7D"/>
                </a:solidFill>
                <a:latin typeface="Courier New"/>
                <a:cs typeface="Courier New"/>
              </a:rPr>
              <a:t>t</a:t>
            </a:r>
            <a:r>
              <a:rPr sz="3750" b="1" baseline="20000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3750" b="1" baseline="20000" dirty="0">
                <a:solidFill>
                  <a:srgbClr val="004B7D"/>
                </a:solidFill>
                <a:latin typeface="Courier New"/>
                <a:cs typeface="Courier New"/>
              </a:rPr>
              <a:t>S</a:t>
            </a:r>
            <a:endParaRPr sz="3750" baseline="20000">
              <a:latin typeface="Courier New"/>
              <a:cs typeface="Courier New"/>
            </a:endParaRPr>
          </a:p>
          <a:p>
            <a:pPr marL="850900" indent="-596900">
              <a:lnSpc>
                <a:spcPts val="1770"/>
              </a:lnSpc>
              <a:buClr>
                <a:srgbClr val="AFAFAF"/>
              </a:buClr>
              <a:buFont typeface="Courier New"/>
              <a:buAutoNum type="arabicPlain" startAt="2"/>
              <a:tabLst>
                <a:tab pos="850900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declare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595" y="2813924"/>
            <a:ext cx="8245475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740" indent="-840740">
              <a:lnSpc>
                <a:spcPts val="1860"/>
              </a:lnSpc>
              <a:buClr>
                <a:srgbClr val="AFAFAF"/>
              </a:buClr>
              <a:buFont typeface="Courier New"/>
              <a:buAutoNum type="arabicPlain" startAt="4"/>
              <a:tabLst>
                <a:tab pos="1095375" algn="l"/>
              </a:tabLst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v_resul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varchar2(100);</a:t>
            </a:r>
            <a:endParaRPr sz="1600">
              <a:latin typeface="Courier New"/>
              <a:cs typeface="Courier New"/>
            </a:endParaRPr>
          </a:p>
          <a:p>
            <a:pPr marL="850900" indent="-59690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4"/>
              <a:tabLst>
                <a:tab pos="850900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begin</a:t>
            </a:r>
            <a:endParaRPr sz="1600">
              <a:latin typeface="Courier New"/>
              <a:cs typeface="Courier New"/>
            </a:endParaRPr>
          </a:p>
          <a:p>
            <a:pPr marL="1094740" indent="-840740">
              <a:lnSpc>
                <a:spcPts val="1860"/>
              </a:lnSpc>
              <a:buClr>
                <a:srgbClr val="AFAFAF"/>
              </a:buClr>
              <a:buFont typeface="Courier New"/>
              <a:buAutoNum type="arabicPlain" startAt="4"/>
              <a:tabLst>
                <a:tab pos="1095375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for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i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in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1..100000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0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loop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595" y="3546362"/>
            <a:ext cx="8245475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4740" indent="-840740">
              <a:lnSpc>
                <a:spcPts val="1860"/>
              </a:lnSpc>
              <a:buClr>
                <a:srgbClr val="AFAFAF"/>
              </a:buClr>
              <a:buFont typeface="Courier New"/>
              <a:buAutoNum type="arabicPlain" startAt="7"/>
              <a:tabLst>
                <a:tab pos="1095375" algn="l"/>
              </a:tabLst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v_resul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=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##EXPRESSION##;</a:t>
            </a:r>
            <a:endParaRPr sz="1600">
              <a:latin typeface="Courier New"/>
              <a:cs typeface="Courier New"/>
            </a:endParaRPr>
          </a:p>
          <a:p>
            <a:pPr marL="1094740" indent="-84074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7"/>
              <a:tabLst>
                <a:tab pos="1095375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loop;</a:t>
            </a:r>
            <a:endParaRPr sz="1600">
              <a:latin typeface="Courier New"/>
              <a:cs typeface="Courier New"/>
            </a:endParaRPr>
          </a:p>
          <a:p>
            <a:pPr marL="850900" indent="-59690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7"/>
              <a:tabLst>
                <a:tab pos="850900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;</a:t>
            </a:r>
            <a:endParaRPr sz="1600">
              <a:latin typeface="Courier New"/>
              <a:cs typeface="Courier New"/>
            </a:endParaRPr>
          </a:p>
          <a:p>
            <a:pPr marL="254000">
              <a:lnSpc>
                <a:spcPts val="1860"/>
              </a:lnSpc>
              <a:tabLst>
                <a:tab pos="850265" algn="l"/>
              </a:tabLst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10</a:t>
            </a:r>
            <a:r>
              <a:rPr sz="1600" dirty="0">
                <a:solidFill>
                  <a:srgbClr val="AFAFA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/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2666" y="2192360"/>
            <a:ext cx="2165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k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7703" y="2205060"/>
            <a:ext cx="1472565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</a:pP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ript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2595" y="1739916"/>
            <a:ext cx="8245475" cy="554990"/>
          </a:xfrm>
          <a:custGeom>
            <a:avLst/>
            <a:gdLst/>
            <a:ahLst/>
            <a:cxnLst/>
            <a:rect l="l" t="t" r="r" b="b"/>
            <a:pathLst>
              <a:path w="8245475" h="554989">
                <a:moveTo>
                  <a:pt x="0" y="554486"/>
                </a:moveTo>
                <a:lnTo>
                  <a:pt x="8245114" y="554486"/>
                </a:lnTo>
                <a:lnTo>
                  <a:pt x="8245114" y="0"/>
                </a:lnTo>
                <a:lnTo>
                  <a:pt x="0" y="0"/>
                </a:lnTo>
                <a:lnTo>
                  <a:pt x="0" y="55448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7703" y="1739916"/>
            <a:ext cx="1472565" cy="554990"/>
          </a:xfrm>
          <a:custGeom>
            <a:avLst/>
            <a:gdLst/>
            <a:ahLst/>
            <a:cxnLst/>
            <a:rect l="l" t="t" r="r" b="b"/>
            <a:pathLst>
              <a:path w="1472565" h="554989">
                <a:moveTo>
                  <a:pt x="0" y="554486"/>
                </a:moveTo>
                <a:lnTo>
                  <a:pt x="1472528" y="554486"/>
                </a:lnTo>
                <a:lnTo>
                  <a:pt x="1472528" y="0"/>
                </a:lnTo>
                <a:lnTo>
                  <a:pt x="0" y="0"/>
                </a:lnTo>
                <a:lnTo>
                  <a:pt x="0" y="55448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595" y="2294393"/>
            <a:ext cx="8245475" cy="520065"/>
          </a:xfrm>
          <a:custGeom>
            <a:avLst/>
            <a:gdLst/>
            <a:ahLst/>
            <a:cxnLst/>
            <a:rect l="l" t="t" r="r" b="b"/>
            <a:pathLst>
              <a:path w="8245475" h="520064">
                <a:moveTo>
                  <a:pt x="0" y="519540"/>
                </a:moveTo>
                <a:lnTo>
                  <a:pt x="8245114" y="519540"/>
                </a:lnTo>
                <a:lnTo>
                  <a:pt x="8245114" y="0"/>
                </a:lnTo>
                <a:lnTo>
                  <a:pt x="0" y="0"/>
                </a:lnTo>
                <a:lnTo>
                  <a:pt x="0" y="51954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27703" y="2294393"/>
            <a:ext cx="1472565" cy="520065"/>
          </a:xfrm>
          <a:custGeom>
            <a:avLst/>
            <a:gdLst/>
            <a:ahLst/>
            <a:cxnLst/>
            <a:rect l="l" t="t" r="r" b="b"/>
            <a:pathLst>
              <a:path w="1472565" h="520064">
                <a:moveTo>
                  <a:pt x="0" y="519540"/>
                </a:moveTo>
                <a:lnTo>
                  <a:pt x="1472528" y="519540"/>
                </a:lnTo>
                <a:lnTo>
                  <a:pt x="1472528" y="0"/>
                </a:lnTo>
                <a:lnTo>
                  <a:pt x="0" y="0"/>
                </a:lnTo>
                <a:lnTo>
                  <a:pt x="0" y="51954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2595" y="2813924"/>
            <a:ext cx="8245475" cy="776605"/>
          </a:xfrm>
          <a:custGeom>
            <a:avLst/>
            <a:gdLst/>
            <a:ahLst/>
            <a:cxnLst/>
            <a:rect l="l" t="t" r="r" b="b"/>
            <a:pathLst>
              <a:path w="8245475" h="776604">
                <a:moveTo>
                  <a:pt x="0" y="776060"/>
                </a:moveTo>
                <a:lnTo>
                  <a:pt x="8245114" y="776060"/>
                </a:lnTo>
                <a:lnTo>
                  <a:pt x="8245114" y="0"/>
                </a:lnTo>
                <a:lnTo>
                  <a:pt x="0" y="0"/>
                </a:lnTo>
                <a:lnTo>
                  <a:pt x="0" y="77606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27703" y="2813924"/>
            <a:ext cx="1472565" cy="776605"/>
          </a:xfrm>
          <a:custGeom>
            <a:avLst/>
            <a:gdLst/>
            <a:ahLst/>
            <a:cxnLst/>
            <a:rect l="l" t="t" r="r" b="b"/>
            <a:pathLst>
              <a:path w="1472565" h="776604">
                <a:moveTo>
                  <a:pt x="0" y="776060"/>
                </a:moveTo>
                <a:lnTo>
                  <a:pt x="1472528" y="776060"/>
                </a:lnTo>
                <a:lnTo>
                  <a:pt x="1472528" y="0"/>
                </a:lnTo>
                <a:lnTo>
                  <a:pt x="0" y="0"/>
                </a:lnTo>
                <a:lnTo>
                  <a:pt x="0" y="77606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595" y="3589991"/>
            <a:ext cx="8245475" cy="922655"/>
          </a:xfrm>
          <a:custGeom>
            <a:avLst/>
            <a:gdLst/>
            <a:ahLst/>
            <a:cxnLst/>
            <a:rect l="l" t="t" r="r" b="b"/>
            <a:pathLst>
              <a:path w="8245475" h="922654">
                <a:moveTo>
                  <a:pt x="0" y="922151"/>
                </a:moveTo>
                <a:lnTo>
                  <a:pt x="8245114" y="922151"/>
                </a:lnTo>
                <a:lnTo>
                  <a:pt x="8245114" y="0"/>
                </a:lnTo>
                <a:lnTo>
                  <a:pt x="0" y="0"/>
                </a:lnTo>
                <a:lnTo>
                  <a:pt x="0" y="92215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27703" y="3589991"/>
            <a:ext cx="1472565" cy="922655"/>
          </a:xfrm>
          <a:custGeom>
            <a:avLst/>
            <a:gdLst/>
            <a:ahLst/>
            <a:cxnLst/>
            <a:rect l="l" t="t" r="r" b="b"/>
            <a:pathLst>
              <a:path w="1472565" h="922654">
                <a:moveTo>
                  <a:pt x="0" y="922151"/>
                </a:moveTo>
                <a:lnTo>
                  <a:pt x="1472528" y="922151"/>
                </a:lnTo>
                <a:lnTo>
                  <a:pt x="1472528" y="0"/>
                </a:lnTo>
                <a:lnTo>
                  <a:pt x="0" y="0"/>
                </a:lnTo>
                <a:lnTo>
                  <a:pt x="0" y="922151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6096" y="1826595"/>
            <a:ext cx="13322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latin typeface="Trebuchet MS"/>
                <a:cs typeface="Trebuchet MS"/>
              </a:rPr>
              <a:t>E</a:t>
            </a:r>
            <a:r>
              <a:rPr sz="2000" b="1" i="1" spc="-10" dirty="0">
                <a:latin typeface="Trebuchet MS"/>
                <a:cs typeface="Trebuchet MS"/>
              </a:rPr>
              <a:t>xpression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492" y="1827318"/>
            <a:ext cx="13017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110" dirty="0">
                <a:latin typeface="Trebuchet MS"/>
                <a:cs typeface="Trebuchet MS"/>
              </a:rPr>
              <a:t>T</a:t>
            </a:r>
            <a:r>
              <a:rPr sz="2000" b="1" i="1" spc="-10" dirty="0">
                <a:latin typeface="Trebuchet MS"/>
                <a:cs typeface="Trebuchet MS"/>
              </a:rPr>
              <a:t>i</a:t>
            </a:r>
            <a:r>
              <a:rPr sz="2000" b="1" i="1" dirty="0">
                <a:latin typeface="Trebuchet MS"/>
                <a:cs typeface="Trebuchet MS"/>
              </a:rPr>
              <a:t>m</a:t>
            </a:r>
            <a:r>
              <a:rPr sz="2000" b="1" i="1" spc="-15" dirty="0">
                <a:latin typeface="Trebuchet MS"/>
                <a:cs typeface="Trebuchet MS"/>
              </a:rPr>
              <a:t>e</a:t>
            </a:r>
            <a:r>
              <a:rPr sz="2000" b="1" i="1" spc="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(</a:t>
            </a:r>
            <a:r>
              <a:rPr sz="2000" b="1" i="1" spc="-10" dirty="0">
                <a:latin typeface="Trebuchet MS"/>
                <a:cs typeface="Trebuchet MS"/>
              </a:rPr>
              <a:t>i</a:t>
            </a:r>
            <a:r>
              <a:rPr sz="2000" b="1" i="1" dirty="0">
                <a:latin typeface="Trebuchet MS"/>
                <a:cs typeface="Trebuchet MS"/>
              </a:rPr>
              <a:t>n</a:t>
            </a:r>
            <a:r>
              <a:rPr sz="2000" b="1" i="1" spc="10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rebuchet MS"/>
                <a:cs typeface="Trebuchet MS"/>
              </a:rPr>
              <a:t>s)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096" y="2393235"/>
            <a:ext cx="40817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sys_context(</a:t>
            </a:r>
            <a:r>
              <a:rPr sz="1800" spc="-5" dirty="0">
                <a:latin typeface="Trebuchet MS"/>
                <a:cs typeface="Trebuchet MS"/>
              </a:rPr>
              <a:t>'u</a:t>
            </a:r>
            <a:r>
              <a:rPr sz="1800" spc="-10" dirty="0">
                <a:latin typeface="Trebuchet MS"/>
                <a:cs typeface="Trebuchet MS"/>
              </a:rPr>
              <a:t>seren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93993" y="2395292"/>
            <a:ext cx="349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2,4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6096" y="2901235"/>
            <a:ext cx="615124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-10" dirty="0">
                <a:latin typeface="Trebuchet MS"/>
                <a:cs typeface="Trebuchet MS"/>
              </a:rPr>
              <a:t>substr(sys_context(</a:t>
            </a:r>
            <a:r>
              <a:rPr sz="1800" spc="-5" dirty="0">
                <a:latin typeface="Trebuchet MS"/>
                <a:cs typeface="Trebuchet MS"/>
              </a:rPr>
              <a:t>'u</a:t>
            </a:r>
            <a:r>
              <a:rPr sz="1800" spc="-10" dirty="0">
                <a:latin typeface="Trebuchet MS"/>
                <a:cs typeface="Trebuchet MS"/>
              </a:rPr>
              <a:t>seren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),1</a:t>
            </a:r>
            <a:endParaRPr sz="1800">
              <a:latin typeface="Trebuchet MS"/>
              <a:cs typeface="Trebuchet MS"/>
            </a:endParaRPr>
          </a:p>
          <a:p>
            <a:pPr marL="838835">
              <a:lnSpc>
                <a:spcPts val="2130"/>
              </a:lnSpc>
            </a:pPr>
            <a:r>
              <a:rPr sz="1800" dirty="0">
                <a:latin typeface="Trebuchet MS"/>
                <a:cs typeface="Trebuchet MS"/>
              </a:rPr>
              <a:t>,in</a:t>
            </a:r>
            <a:r>
              <a:rPr sz="1800" spc="-10" dirty="0">
                <a:latin typeface="Trebuchet MS"/>
                <a:cs typeface="Trebuchet MS"/>
              </a:rPr>
              <a:t>str(sys_context(</a:t>
            </a:r>
            <a:r>
              <a:rPr sz="1800" spc="-5" dirty="0">
                <a:latin typeface="Trebuchet MS"/>
                <a:cs typeface="Trebuchet MS"/>
              </a:rPr>
              <a:t>'u</a:t>
            </a:r>
            <a:r>
              <a:rPr sz="1800" spc="-10" dirty="0">
                <a:latin typeface="Trebuchet MS"/>
                <a:cs typeface="Trebuchet MS"/>
              </a:rPr>
              <a:t>seren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: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)-1)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93993" y="2902124"/>
            <a:ext cx="349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4,3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096" y="3675936"/>
            <a:ext cx="50704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rebuchet MS"/>
                <a:cs typeface="Trebuchet MS"/>
              </a:rPr>
              <a:t>substr(sys_context(</a:t>
            </a:r>
            <a:r>
              <a:rPr sz="1800" spc="-5" dirty="0">
                <a:latin typeface="Trebuchet MS"/>
                <a:cs typeface="Trebuchet MS"/>
              </a:rPr>
              <a:t>'u</a:t>
            </a:r>
            <a:r>
              <a:rPr sz="1800" spc="-10" dirty="0">
                <a:latin typeface="Trebuchet MS"/>
                <a:cs typeface="Trebuchet MS"/>
              </a:rPr>
              <a:t>seren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),1,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852" y="3942636"/>
            <a:ext cx="7109459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oalesce(nullif(instr(sys_context(</a:t>
            </a:r>
            <a:r>
              <a:rPr sz="1800" spc="-5" dirty="0">
                <a:latin typeface="Trebuchet MS"/>
                <a:cs typeface="Trebuchet MS"/>
              </a:rPr>
              <a:t>'u</a:t>
            </a:r>
            <a:r>
              <a:rPr sz="1800" spc="-10" dirty="0">
                <a:latin typeface="Trebuchet MS"/>
                <a:cs typeface="Trebuchet MS"/>
              </a:rPr>
              <a:t>seren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: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),0)-1,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ength(</a:t>
            </a:r>
            <a:r>
              <a:rPr sz="1800" spc="-10" dirty="0">
                <a:latin typeface="Trebuchet MS"/>
                <a:cs typeface="Trebuchet MS"/>
              </a:rPr>
              <a:t>s</a:t>
            </a:r>
            <a:r>
              <a:rPr sz="1800" dirty="0">
                <a:latin typeface="Trebuchet MS"/>
                <a:cs typeface="Trebuchet MS"/>
              </a:rPr>
              <a:t>y</a:t>
            </a:r>
            <a:r>
              <a:rPr sz="1800" spc="-10" dirty="0">
                <a:latin typeface="Trebuchet MS"/>
                <a:cs typeface="Trebuchet MS"/>
              </a:rPr>
              <a:t>s</a:t>
            </a:r>
            <a:r>
              <a:rPr sz="1800" dirty="0">
                <a:latin typeface="Trebuchet MS"/>
                <a:cs typeface="Trebuchet MS"/>
              </a:rPr>
              <a:t>_c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ntext(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u</a:t>
            </a:r>
            <a:r>
              <a:rPr sz="1800" spc="-10" dirty="0">
                <a:latin typeface="Trebuchet MS"/>
                <a:cs typeface="Trebuchet MS"/>
              </a:rPr>
              <a:t>s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en</a:t>
            </a:r>
            <a:r>
              <a:rPr sz="1800" spc="-15" dirty="0">
                <a:latin typeface="Trebuchet MS"/>
                <a:cs typeface="Trebuchet MS"/>
              </a:rPr>
              <a:t>v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,</a:t>
            </a:r>
            <a:r>
              <a:rPr sz="1800" spc="-5" dirty="0">
                <a:latin typeface="Trebuchet MS"/>
                <a:cs typeface="Trebuchet MS"/>
              </a:rPr>
              <a:t>'</a:t>
            </a:r>
            <a:r>
              <a:rPr sz="1800" dirty="0">
                <a:latin typeface="Trebuchet MS"/>
                <a:cs typeface="Trebuchet MS"/>
              </a:rPr>
              <a:t>c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dirty="0">
                <a:latin typeface="Trebuchet MS"/>
                <a:cs typeface="Trebuchet MS"/>
              </a:rPr>
              <a:t>ient_identi</a:t>
            </a:r>
            <a:r>
              <a:rPr sz="1800" spc="-10" dirty="0">
                <a:latin typeface="Trebuchet MS"/>
                <a:cs typeface="Trebuchet MS"/>
              </a:rPr>
              <a:t>f</a:t>
            </a:r>
            <a:r>
              <a:rPr sz="1800" dirty="0">
                <a:latin typeface="Trebuchet MS"/>
                <a:cs typeface="Trebuchet MS"/>
              </a:rPr>
              <a:t>ie</a:t>
            </a:r>
            <a:r>
              <a:rPr sz="1800" spc="-5" dirty="0">
                <a:latin typeface="Trebuchet MS"/>
                <a:cs typeface="Trebuchet MS"/>
              </a:rPr>
              <a:t>r'</a:t>
            </a:r>
            <a:r>
              <a:rPr sz="1800" dirty="0">
                <a:latin typeface="Trebuchet MS"/>
                <a:cs typeface="Trebuchet MS"/>
              </a:rPr>
              <a:t>))))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3993" y="3678197"/>
            <a:ext cx="3492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6,3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27703" y="1733539"/>
            <a:ext cx="0" cy="4704080"/>
          </a:xfrm>
          <a:custGeom>
            <a:avLst/>
            <a:gdLst/>
            <a:ahLst/>
            <a:cxnLst/>
            <a:rect l="l" t="t" r="r" b="b"/>
            <a:pathLst>
              <a:path h="4704080">
                <a:moveTo>
                  <a:pt x="0" y="0"/>
                </a:moveTo>
                <a:lnTo>
                  <a:pt x="0" y="47038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6250" y="2813934"/>
            <a:ext cx="9730740" cy="0"/>
          </a:xfrm>
          <a:custGeom>
            <a:avLst/>
            <a:gdLst/>
            <a:ahLst/>
            <a:cxnLst/>
            <a:rect l="l" t="t" r="r" b="b"/>
            <a:pathLst>
              <a:path w="9730740">
                <a:moveTo>
                  <a:pt x="0" y="0"/>
                </a:moveTo>
                <a:lnTo>
                  <a:pt x="97303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6250" y="3589985"/>
            <a:ext cx="9730740" cy="0"/>
          </a:xfrm>
          <a:custGeom>
            <a:avLst/>
            <a:gdLst/>
            <a:ahLst/>
            <a:cxnLst/>
            <a:rect l="l" t="t" r="r" b="b"/>
            <a:pathLst>
              <a:path w="9730740">
                <a:moveTo>
                  <a:pt x="0" y="0"/>
                </a:moveTo>
                <a:lnTo>
                  <a:pt x="97303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250" y="4512142"/>
            <a:ext cx="9730740" cy="0"/>
          </a:xfrm>
          <a:custGeom>
            <a:avLst/>
            <a:gdLst/>
            <a:ahLst/>
            <a:cxnLst/>
            <a:rect l="l" t="t" r="r" b="b"/>
            <a:pathLst>
              <a:path w="9730740">
                <a:moveTo>
                  <a:pt x="0" y="0"/>
                </a:moveTo>
                <a:lnTo>
                  <a:pt x="97303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6250" y="2294402"/>
            <a:ext cx="9730740" cy="0"/>
          </a:xfrm>
          <a:custGeom>
            <a:avLst/>
            <a:gdLst/>
            <a:ahLst/>
            <a:cxnLst/>
            <a:rect l="l" t="t" r="r" b="b"/>
            <a:pathLst>
              <a:path w="9730740">
                <a:moveTo>
                  <a:pt x="0" y="0"/>
                </a:moveTo>
                <a:lnTo>
                  <a:pt x="973034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2597" y="1733539"/>
            <a:ext cx="0" cy="4704080"/>
          </a:xfrm>
          <a:custGeom>
            <a:avLst/>
            <a:gdLst/>
            <a:ahLst/>
            <a:cxnLst/>
            <a:rect l="l" t="t" r="r" b="b"/>
            <a:pathLst>
              <a:path h="4704080">
                <a:moveTo>
                  <a:pt x="0" y="0"/>
                </a:moveTo>
                <a:lnTo>
                  <a:pt x="0" y="4703880"/>
                </a:lnTo>
              </a:path>
            </a:pathLst>
          </a:custGeom>
          <a:ln w="12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00248" y="1733539"/>
            <a:ext cx="0" cy="4704080"/>
          </a:xfrm>
          <a:custGeom>
            <a:avLst/>
            <a:gdLst/>
            <a:ahLst/>
            <a:cxnLst/>
            <a:rect l="l" t="t" r="r" b="b"/>
            <a:pathLst>
              <a:path h="4704080">
                <a:moveTo>
                  <a:pt x="0" y="0"/>
                </a:moveTo>
                <a:lnTo>
                  <a:pt x="0" y="4703880"/>
                </a:lnTo>
              </a:path>
            </a:pathLst>
          </a:custGeom>
          <a:ln w="126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6250" y="1739910"/>
            <a:ext cx="9730740" cy="0"/>
          </a:xfrm>
          <a:custGeom>
            <a:avLst/>
            <a:gdLst/>
            <a:ahLst/>
            <a:cxnLst/>
            <a:rect l="l" t="t" r="r" b="b"/>
            <a:pathLst>
              <a:path w="9730740">
                <a:moveTo>
                  <a:pt x="0" y="0"/>
                </a:moveTo>
                <a:lnTo>
                  <a:pt x="97303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482597" y="4476037"/>
          <a:ext cx="9718040" cy="197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5106"/>
                <a:gridCol w="1472544"/>
              </a:tblGrid>
              <a:tr h="44824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regexp_substr(sys_context('useren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','client_identifier'),'^[^:]*')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3,5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376546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translate(sys_context('useren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','client_identifier'),'A0123456789','A')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5,6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</a:tr>
              <a:tr h="33924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er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9525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20,6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sys_context('APEX$SESSION','app_user')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1,5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</a:tr>
              <a:tr h="40639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('APP_USER')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5,6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0700" cy="751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6689" y="4381498"/>
            <a:ext cx="4063989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80205" y="4359278"/>
            <a:ext cx="39255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3200" b="1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12C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FE</a:t>
            </a:r>
            <a:r>
              <a:rPr sz="3200" b="1" i="1" spc="-20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URES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508000"/>
            <a:ext cx="97917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521748"/>
            <a:ext cx="96481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610" dirty="0">
                <a:solidFill>
                  <a:srgbClr val="FFFFFF"/>
                </a:solidFill>
                <a:latin typeface="Century Gothic"/>
                <a:cs typeface="Century Gothic"/>
              </a:rPr>
              <a:t>Der</a:t>
            </a:r>
            <a:r>
              <a:rPr sz="5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44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5400" spc="7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5400" spc="345" dirty="0">
                <a:solidFill>
                  <a:srgbClr val="FFFFFF"/>
                </a:solidFill>
                <a:latin typeface="Century Gothic"/>
                <a:cs typeface="Century Gothic"/>
              </a:rPr>
              <a:t>ekte</a:t>
            </a:r>
            <a:r>
              <a:rPr sz="5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65" dirty="0">
                <a:solidFill>
                  <a:srgbClr val="FFFFFF"/>
                </a:solidFill>
                <a:latin typeface="Century Gothic"/>
                <a:cs typeface="Century Gothic"/>
              </a:rPr>
              <a:t>12c</a:t>
            </a:r>
            <a:r>
              <a:rPr sz="5400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1565" dirty="0">
                <a:solidFill>
                  <a:srgbClr val="FFFFFF"/>
                </a:solidFill>
                <a:latin typeface="Century Gothic"/>
                <a:cs typeface="Century Gothic"/>
              </a:rPr>
              <a:t>Tri</a:t>
            </a:r>
            <a:r>
              <a:rPr sz="5400" spc="25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5400" spc="580" dirty="0">
                <a:solidFill>
                  <a:srgbClr val="FFFFFF"/>
                </a:solidFill>
                <a:latin typeface="Century Gothic"/>
                <a:cs typeface="Century Gothic"/>
              </a:rPr>
              <a:t>ger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279131"/>
            <a:ext cx="10680191" cy="277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165" y="7375917"/>
            <a:ext cx="96520" cy="125730"/>
          </a:xfrm>
          <a:custGeom>
            <a:avLst/>
            <a:gdLst/>
            <a:ahLst/>
            <a:cxnLst/>
            <a:rect l="l" t="t" r="r" b="b"/>
            <a:pathLst>
              <a:path w="96520" h="125729">
                <a:moveTo>
                  <a:pt x="3529" y="93305"/>
                </a:moveTo>
                <a:lnTo>
                  <a:pt x="3212" y="96488"/>
                </a:lnTo>
                <a:lnTo>
                  <a:pt x="3212" y="106144"/>
                </a:lnTo>
                <a:lnTo>
                  <a:pt x="64765" y="125440"/>
                </a:lnTo>
                <a:lnTo>
                  <a:pt x="73984" y="122229"/>
                </a:lnTo>
                <a:lnTo>
                  <a:pt x="80412" y="122229"/>
                </a:lnTo>
                <a:lnTo>
                  <a:pt x="86855" y="115788"/>
                </a:lnTo>
                <a:lnTo>
                  <a:pt x="90068" y="109358"/>
                </a:lnTo>
                <a:lnTo>
                  <a:pt x="93284" y="106144"/>
                </a:lnTo>
                <a:lnTo>
                  <a:pt x="45028" y="106144"/>
                </a:lnTo>
                <a:lnTo>
                  <a:pt x="41812" y="102929"/>
                </a:lnTo>
                <a:lnTo>
                  <a:pt x="38599" y="102929"/>
                </a:lnTo>
                <a:lnTo>
                  <a:pt x="35384" y="99714"/>
                </a:lnTo>
                <a:lnTo>
                  <a:pt x="35384" y="96488"/>
                </a:lnTo>
                <a:lnTo>
                  <a:pt x="3529" y="93305"/>
                </a:lnTo>
                <a:close/>
              </a:path>
              <a:path w="96520" h="125729">
                <a:moveTo>
                  <a:pt x="96499" y="73973"/>
                </a:moveTo>
                <a:lnTo>
                  <a:pt x="64328" y="73973"/>
                </a:lnTo>
                <a:lnTo>
                  <a:pt x="64312" y="93305"/>
                </a:lnTo>
                <a:lnTo>
                  <a:pt x="61112" y="99714"/>
                </a:lnTo>
                <a:lnTo>
                  <a:pt x="54684" y="106144"/>
                </a:lnTo>
                <a:lnTo>
                  <a:pt x="93284" y="106144"/>
                </a:lnTo>
                <a:lnTo>
                  <a:pt x="96499" y="99714"/>
                </a:lnTo>
                <a:lnTo>
                  <a:pt x="96499" y="73973"/>
                </a:lnTo>
                <a:close/>
              </a:path>
              <a:path w="96520" h="125729">
                <a:moveTo>
                  <a:pt x="48255" y="0"/>
                </a:moveTo>
                <a:lnTo>
                  <a:pt x="22511" y="1"/>
                </a:lnTo>
                <a:lnTo>
                  <a:pt x="16084" y="6429"/>
                </a:lnTo>
                <a:lnTo>
                  <a:pt x="12868" y="6429"/>
                </a:lnTo>
                <a:lnTo>
                  <a:pt x="9656" y="9644"/>
                </a:lnTo>
                <a:lnTo>
                  <a:pt x="3731" y="20766"/>
                </a:lnTo>
                <a:lnTo>
                  <a:pt x="573" y="32929"/>
                </a:lnTo>
                <a:lnTo>
                  <a:pt x="0" y="45029"/>
                </a:lnTo>
                <a:lnTo>
                  <a:pt x="0" y="57900"/>
                </a:lnTo>
                <a:lnTo>
                  <a:pt x="3212" y="61114"/>
                </a:lnTo>
                <a:lnTo>
                  <a:pt x="3212" y="64329"/>
                </a:lnTo>
                <a:lnTo>
                  <a:pt x="6440" y="67544"/>
                </a:lnTo>
                <a:lnTo>
                  <a:pt x="6440" y="70758"/>
                </a:lnTo>
                <a:lnTo>
                  <a:pt x="9656" y="77200"/>
                </a:lnTo>
                <a:lnTo>
                  <a:pt x="12868" y="80414"/>
                </a:lnTo>
                <a:lnTo>
                  <a:pt x="16084" y="80414"/>
                </a:lnTo>
                <a:lnTo>
                  <a:pt x="22512" y="86844"/>
                </a:lnTo>
                <a:lnTo>
                  <a:pt x="48255" y="86844"/>
                </a:lnTo>
                <a:lnTo>
                  <a:pt x="54684" y="80414"/>
                </a:lnTo>
                <a:lnTo>
                  <a:pt x="61112" y="77200"/>
                </a:lnTo>
                <a:lnTo>
                  <a:pt x="64328" y="73973"/>
                </a:lnTo>
                <a:lnTo>
                  <a:pt x="96499" y="73973"/>
                </a:lnTo>
                <a:lnTo>
                  <a:pt x="96499" y="64329"/>
                </a:lnTo>
                <a:lnTo>
                  <a:pt x="45028" y="64329"/>
                </a:lnTo>
                <a:lnTo>
                  <a:pt x="38599" y="61114"/>
                </a:lnTo>
                <a:lnTo>
                  <a:pt x="38599" y="57900"/>
                </a:lnTo>
                <a:lnTo>
                  <a:pt x="32168" y="51458"/>
                </a:lnTo>
                <a:lnTo>
                  <a:pt x="32168" y="38600"/>
                </a:lnTo>
                <a:lnTo>
                  <a:pt x="35384" y="32158"/>
                </a:lnTo>
                <a:lnTo>
                  <a:pt x="38599" y="28944"/>
                </a:lnTo>
                <a:lnTo>
                  <a:pt x="38599" y="25729"/>
                </a:lnTo>
                <a:lnTo>
                  <a:pt x="96499" y="25729"/>
                </a:lnTo>
                <a:lnTo>
                  <a:pt x="96499" y="16073"/>
                </a:lnTo>
                <a:lnTo>
                  <a:pt x="64328" y="16073"/>
                </a:lnTo>
                <a:lnTo>
                  <a:pt x="61112" y="9644"/>
                </a:lnTo>
                <a:lnTo>
                  <a:pt x="57899" y="6429"/>
                </a:lnTo>
                <a:lnTo>
                  <a:pt x="51468" y="3214"/>
                </a:lnTo>
                <a:lnTo>
                  <a:pt x="48255" y="0"/>
                </a:lnTo>
                <a:close/>
              </a:path>
              <a:path w="96520" h="125729">
                <a:moveTo>
                  <a:pt x="96499" y="25729"/>
                </a:moveTo>
                <a:lnTo>
                  <a:pt x="54684" y="25729"/>
                </a:lnTo>
                <a:lnTo>
                  <a:pt x="61112" y="32158"/>
                </a:lnTo>
                <a:lnTo>
                  <a:pt x="64328" y="38600"/>
                </a:lnTo>
                <a:lnTo>
                  <a:pt x="64328" y="51458"/>
                </a:lnTo>
                <a:lnTo>
                  <a:pt x="51468" y="64329"/>
                </a:lnTo>
                <a:lnTo>
                  <a:pt x="96499" y="64329"/>
                </a:lnTo>
                <a:lnTo>
                  <a:pt x="96499" y="25729"/>
                </a:lnTo>
                <a:close/>
              </a:path>
              <a:path w="96520" h="125729">
                <a:moveTo>
                  <a:pt x="64628" y="1"/>
                </a:moveTo>
                <a:lnTo>
                  <a:pt x="64328" y="16073"/>
                </a:lnTo>
                <a:lnTo>
                  <a:pt x="96499" y="16073"/>
                </a:lnTo>
                <a:lnTo>
                  <a:pt x="96499" y="159"/>
                </a:lnTo>
                <a:lnTo>
                  <a:pt x="64628" y="1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180" y="7375917"/>
            <a:ext cx="71120" cy="90170"/>
          </a:xfrm>
          <a:custGeom>
            <a:avLst/>
            <a:gdLst/>
            <a:ahLst/>
            <a:cxnLst/>
            <a:rect l="l" t="t" r="r" b="b"/>
            <a:pathLst>
              <a:path w="71120" h="90170">
                <a:moveTo>
                  <a:pt x="31868" y="0"/>
                </a:moveTo>
                <a:lnTo>
                  <a:pt x="0" y="0"/>
                </a:lnTo>
                <a:lnTo>
                  <a:pt x="797" y="90040"/>
                </a:lnTo>
                <a:lnTo>
                  <a:pt x="35388" y="89245"/>
                </a:lnTo>
                <a:lnTo>
                  <a:pt x="35573" y="54580"/>
                </a:lnTo>
                <a:lnTo>
                  <a:pt x="37936" y="39829"/>
                </a:lnTo>
                <a:lnTo>
                  <a:pt x="41812" y="32158"/>
                </a:lnTo>
                <a:lnTo>
                  <a:pt x="45039" y="28932"/>
                </a:lnTo>
                <a:lnTo>
                  <a:pt x="48255" y="25729"/>
                </a:lnTo>
                <a:lnTo>
                  <a:pt x="62318" y="25729"/>
                </a:lnTo>
                <a:lnTo>
                  <a:pt x="65942" y="16073"/>
                </a:lnTo>
                <a:lnTo>
                  <a:pt x="32168" y="16073"/>
                </a:lnTo>
                <a:lnTo>
                  <a:pt x="31868" y="0"/>
                </a:lnTo>
                <a:close/>
              </a:path>
              <a:path w="71120" h="90170">
                <a:moveTo>
                  <a:pt x="62318" y="25729"/>
                </a:moveTo>
                <a:lnTo>
                  <a:pt x="57899" y="25729"/>
                </a:lnTo>
                <a:lnTo>
                  <a:pt x="61116" y="28932"/>
                </a:lnTo>
                <a:lnTo>
                  <a:pt x="62318" y="25729"/>
                </a:lnTo>
                <a:close/>
              </a:path>
              <a:path w="71120" h="90170">
                <a:moveTo>
                  <a:pt x="64328" y="0"/>
                </a:moveTo>
                <a:lnTo>
                  <a:pt x="45028" y="0"/>
                </a:lnTo>
                <a:lnTo>
                  <a:pt x="35384" y="9644"/>
                </a:lnTo>
                <a:lnTo>
                  <a:pt x="32168" y="16073"/>
                </a:lnTo>
                <a:lnTo>
                  <a:pt x="65942" y="16073"/>
                </a:lnTo>
                <a:lnTo>
                  <a:pt x="70768" y="3214"/>
                </a:lnTo>
                <a:lnTo>
                  <a:pt x="64328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072" y="7326055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4">
                <a:moveTo>
                  <a:pt x="0" y="0"/>
                </a:moveTo>
                <a:lnTo>
                  <a:pt x="0" y="139921"/>
                </a:lnTo>
              </a:path>
            </a:pathLst>
          </a:custGeom>
          <a:ln w="36654">
            <a:solidFill>
              <a:srgbClr val="93C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849" y="7375917"/>
            <a:ext cx="95250" cy="93345"/>
          </a:xfrm>
          <a:custGeom>
            <a:avLst/>
            <a:gdLst/>
            <a:ahLst/>
            <a:cxnLst/>
            <a:rect l="l" t="t" r="r" b="b"/>
            <a:pathLst>
              <a:path w="95250" h="93345">
                <a:moveTo>
                  <a:pt x="32335" y="64367"/>
                </a:moveTo>
                <a:lnTo>
                  <a:pt x="0" y="67544"/>
                </a:lnTo>
                <a:lnTo>
                  <a:pt x="1828" y="71029"/>
                </a:lnTo>
                <a:lnTo>
                  <a:pt x="8175" y="79549"/>
                </a:lnTo>
                <a:lnTo>
                  <a:pt x="21461" y="89867"/>
                </a:lnTo>
                <a:lnTo>
                  <a:pt x="34070" y="92294"/>
                </a:lnTo>
                <a:lnTo>
                  <a:pt x="50158" y="93261"/>
                </a:lnTo>
                <a:lnTo>
                  <a:pt x="63884" y="91577"/>
                </a:lnTo>
                <a:lnTo>
                  <a:pt x="75249" y="90058"/>
                </a:lnTo>
                <a:lnTo>
                  <a:pt x="81796" y="86844"/>
                </a:lnTo>
                <a:lnTo>
                  <a:pt x="91619" y="77200"/>
                </a:lnTo>
                <a:lnTo>
                  <a:pt x="93253" y="73973"/>
                </a:lnTo>
                <a:lnTo>
                  <a:pt x="42528" y="73973"/>
                </a:lnTo>
                <a:lnTo>
                  <a:pt x="35993" y="67544"/>
                </a:lnTo>
                <a:lnTo>
                  <a:pt x="32335" y="64367"/>
                </a:lnTo>
                <a:close/>
              </a:path>
              <a:path w="95250" h="93345">
                <a:moveTo>
                  <a:pt x="75249" y="3214"/>
                </a:moveTo>
                <a:lnTo>
                  <a:pt x="16361" y="3214"/>
                </a:lnTo>
                <a:lnTo>
                  <a:pt x="13085" y="6429"/>
                </a:lnTo>
                <a:lnTo>
                  <a:pt x="9811" y="12858"/>
                </a:lnTo>
                <a:lnTo>
                  <a:pt x="6537" y="16073"/>
                </a:lnTo>
                <a:lnTo>
                  <a:pt x="3264" y="22514"/>
                </a:lnTo>
                <a:lnTo>
                  <a:pt x="3264" y="32158"/>
                </a:lnTo>
                <a:lnTo>
                  <a:pt x="6537" y="38600"/>
                </a:lnTo>
                <a:lnTo>
                  <a:pt x="16361" y="48244"/>
                </a:lnTo>
                <a:lnTo>
                  <a:pt x="20762" y="51490"/>
                </a:lnTo>
                <a:lnTo>
                  <a:pt x="30982" y="53683"/>
                </a:lnTo>
                <a:lnTo>
                  <a:pt x="45805" y="57900"/>
                </a:lnTo>
                <a:lnTo>
                  <a:pt x="58890" y="57900"/>
                </a:lnTo>
                <a:lnTo>
                  <a:pt x="58890" y="61114"/>
                </a:lnTo>
                <a:lnTo>
                  <a:pt x="62163" y="61114"/>
                </a:lnTo>
                <a:lnTo>
                  <a:pt x="65437" y="64329"/>
                </a:lnTo>
                <a:lnTo>
                  <a:pt x="65437" y="67544"/>
                </a:lnTo>
                <a:lnTo>
                  <a:pt x="58890" y="73973"/>
                </a:lnTo>
                <a:lnTo>
                  <a:pt x="93253" y="73973"/>
                </a:lnTo>
                <a:lnTo>
                  <a:pt x="94881" y="70758"/>
                </a:lnTo>
                <a:lnTo>
                  <a:pt x="94881" y="51458"/>
                </a:lnTo>
                <a:lnTo>
                  <a:pt x="85072" y="41814"/>
                </a:lnTo>
                <a:lnTo>
                  <a:pt x="77392" y="38073"/>
                </a:lnTo>
                <a:lnTo>
                  <a:pt x="67179" y="35235"/>
                </a:lnTo>
                <a:lnTo>
                  <a:pt x="52352" y="32158"/>
                </a:lnTo>
                <a:lnTo>
                  <a:pt x="39255" y="32158"/>
                </a:lnTo>
                <a:lnTo>
                  <a:pt x="39255" y="28944"/>
                </a:lnTo>
                <a:lnTo>
                  <a:pt x="35993" y="28944"/>
                </a:lnTo>
                <a:lnTo>
                  <a:pt x="35993" y="19299"/>
                </a:lnTo>
                <a:lnTo>
                  <a:pt x="39255" y="19299"/>
                </a:lnTo>
                <a:lnTo>
                  <a:pt x="42528" y="16073"/>
                </a:lnTo>
                <a:lnTo>
                  <a:pt x="91619" y="16073"/>
                </a:lnTo>
                <a:lnTo>
                  <a:pt x="81796" y="6429"/>
                </a:lnTo>
                <a:lnTo>
                  <a:pt x="75249" y="3214"/>
                </a:lnTo>
                <a:close/>
              </a:path>
              <a:path w="95250" h="93345">
                <a:moveTo>
                  <a:pt x="91619" y="16073"/>
                </a:moveTo>
                <a:lnTo>
                  <a:pt x="49078" y="16073"/>
                </a:lnTo>
                <a:lnTo>
                  <a:pt x="52352" y="19299"/>
                </a:lnTo>
                <a:lnTo>
                  <a:pt x="55613" y="19299"/>
                </a:lnTo>
                <a:lnTo>
                  <a:pt x="58890" y="22514"/>
                </a:lnTo>
                <a:lnTo>
                  <a:pt x="59276" y="25691"/>
                </a:lnTo>
                <a:lnTo>
                  <a:pt x="91619" y="22514"/>
                </a:lnTo>
                <a:lnTo>
                  <a:pt x="91619" y="16073"/>
                </a:lnTo>
                <a:close/>
              </a:path>
              <a:path w="95250" h="93345">
                <a:moveTo>
                  <a:pt x="65437" y="0"/>
                </a:moveTo>
                <a:lnTo>
                  <a:pt x="47648" y="0"/>
                </a:lnTo>
                <a:lnTo>
                  <a:pt x="33084" y="448"/>
                </a:lnTo>
                <a:lnTo>
                  <a:pt x="22896" y="3214"/>
                </a:lnTo>
                <a:lnTo>
                  <a:pt x="71987" y="3214"/>
                </a:lnTo>
                <a:lnTo>
                  <a:pt x="65437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192" y="7298727"/>
            <a:ext cx="429895" cy="180340"/>
          </a:xfrm>
          <a:custGeom>
            <a:avLst/>
            <a:gdLst/>
            <a:ahLst/>
            <a:cxnLst/>
            <a:rect l="l" t="t" r="r" b="b"/>
            <a:pathLst>
              <a:path w="429894" h="180340">
                <a:moveTo>
                  <a:pt x="302885" y="12963"/>
                </a:moveTo>
                <a:lnTo>
                  <a:pt x="181354" y="12963"/>
                </a:lnTo>
                <a:lnTo>
                  <a:pt x="201854" y="13233"/>
                </a:lnTo>
                <a:lnTo>
                  <a:pt x="221775" y="14067"/>
                </a:lnTo>
                <a:lnTo>
                  <a:pt x="277554" y="19782"/>
                </a:lnTo>
                <a:lnTo>
                  <a:pt x="326287" y="29960"/>
                </a:lnTo>
                <a:lnTo>
                  <a:pt x="366592" y="44143"/>
                </a:lnTo>
                <a:lnTo>
                  <a:pt x="404838" y="68490"/>
                </a:lnTo>
                <a:lnTo>
                  <a:pt x="423144" y="106134"/>
                </a:lnTo>
                <a:lnTo>
                  <a:pt x="421745" y="116601"/>
                </a:lnTo>
                <a:lnTo>
                  <a:pt x="391415" y="155567"/>
                </a:lnTo>
                <a:lnTo>
                  <a:pt x="364132" y="171267"/>
                </a:lnTo>
                <a:lnTo>
                  <a:pt x="358575" y="180119"/>
                </a:lnTo>
                <a:lnTo>
                  <a:pt x="400596" y="156114"/>
                </a:lnTo>
                <a:lnTo>
                  <a:pt x="428248" y="117528"/>
                </a:lnTo>
                <a:lnTo>
                  <a:pt x="429602" y="106951"/>
                </a:lnTo>
                <a:lnTo>
                  <a:pt x="428442" y="96146"/>
                </a:lnTo>
                <a:lnTo>
                  <a:pt x="401750" y="57127"/>
                </a:lnTo>
                <a:lnTo>
                  <a:pt x="360613" y="33029"/>
                </a:lnTo>
                <a:lnTo>
                  <a:pt x="316277" y="16566"/>
                </a:lnTo>
                <a:lnTo>
                  <a:pt x="304504" y="13349"/>
                </a:lnTo>
                <a:lnTo>
                  <a:pt x="302885" y="12963"/>
                </a:lnTo>
                <a:close/>
              </a:path>
              <a:path w="429894" h="180340">
                <a:moveTo>
                  <a:pt x="196993" y="0"/>
                </a:moveTo>
                <a:lnTo>
                  <a:pt x="154895" y="1843"/>
                </a:lnTo>
                <a:lnTo>
                  <a:pt x="115120" y="7101"/>
                </a:lnTo>
                <a:lnTo>
                  <a:pt x="66462" y="18682"/>
                </a:lnTo>
                <a:lnTo>
                  <a:pt x="20037" y="37260"/>
                </a:lnTo>
                <a:lnTo>
                  <a:pt x="0" y="49444"/>
                </a:lnTo>
                <a:lnTo>
                  <a:pt x="9890" y="51449"/>
                </a:lnTo>
                <a:lnTo>
                  <a:pt x="18132" y="46411"/>
                </a:lnTo>
                <a:lnTo>
                  <a:pt x="27133" y="41726"/>
                </a:lnTo>
                <a:lnTo>
                  <a:pt x="70014" y="26505"/>
                </a:lnTo>
                <a:lnTo>
                  <a:pt x="108396" y="18786"/>
                </a:lnTo>
                <a:lnTo>
                  <a:pt x="151037" y="14235"/>
                </a:lnTo>
                <a:lnTo>
                  <a:pt x="181354" y="12963"/>
                </a:lnTo>
                <a:lnTo>
                  <a:pt x="302885" y="12963"/>
                </a:lnTo>
                <a:lnTo>
                  <a:pt x="292302" y="10437"/>
                </a:lnTo>
                <a:lnTo>
                  <a:pt x="253373" y="3700"/>
                </a:lnTo>
                <a:lnTo>
                  <a:pt x="211492" y="308"/>
                </a:lnTo>
                <a:lnTo>
                  <a:pt x="19699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261" y="7375917"/>
            <a:ext cx="102870" cy="125730"/>
          </a:xfrm>
          <a:custGeom>
            <a:avLst/>
            <a:gdLst/>
            <a:ahLst/>
            <a:cxnLst/>
            <a:rect l="l" t="t" r="r" b="b"/>
            <a:pathLst>
              <a:path w="102870" h="125729">
                <a:moveTo>
                  <a:pt x="34590" y="0"/>
                </a:moveTo>
                <a:lnTo>
                  <a:pt x="0" y="0"/>
                </a:lnTo>
                <a:lnTo>
                  <a:pt x="35385" y="86844"/>
                </a:lnTo>
                <a:lnTo>
                  <a:pt x="35385" y="93273"/>
                </a:lnTo>
                <a:lnTo>
                  <a:pt x="32158" y="96488"/>
                </a:lnTo>
                <a:lnTo>
                  <a:pt x="28943" y="96488"/>
                </a:lnTo>
                <a:lnTo>
                  <a:pt x="28943" y="99714"/>
                </a:lnTo>
                <a:lnTo>
                  <a:pt x="3214" y="99714"/>
                </a:lnTo>
                <a:lnTo>
                  <a:pt x="10211" y="122379"/>
                </a:lnTo>
                <a:lnTo>
                  <a:pt x="22806" y="124096"/>
                </a:lnTo>
                <a:lnTo>
                  <a:pt x="35432" y="125145"/>
                </a:lnTo>
                <a:lnTo>
                  <a:pt x="48349" y="122061"/>
                </a:lnTo>
                <a:lnTo>
                  <a:pt x="58129" y="115553"/>
                </a:lnTo>
                <a:lnTo>
                  <a:pt x="63271" y="107879"/>
                </a:lnTo>
                <a:lnTo>
                  <a:pt x="70788" y="93185"/>
                </a:lnTo>
                <a:lnTo>
                  <a:pt x="82942" y="57609"/>
                </a:lnTo>
                <a:lnTo>
                  <a:pt x="54584" y="57609"/>
                </a:lnTo>
                <a:lnTo>
                  <a:pt x="34590" y="0"/>
                </a:lnTo>
                <a:close/>
              </a:path>
              <a:path w="102870" h="125729">
                <a:moveTo>
                  <a:pt x="102623" y="1"/>
                </a:moveTo>
                <a:lnTo>
                  <a:pt x="70702" y="198"/>
                </a:lnTo>
                <a:lnTo>
                  <a:pt x="54584" y="57609"/>
                </a:lnTo>
                <a:lnTo>
                  <a:pt x="82942" y="57609"/>
                </a:lnTo>
                <a:lnTo>
                  <a:pt x="102623" y="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834" y="7372703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70">
                <a:moveTo>
                  <a:pt x="31872" y="3214"/>
                </a:moveTo>
                <a:lnTo>
                  <a:pt x="0" y="3214"/>
                </a:lnTo>
                <a:lnTo>
                  <a:pt x="795" y="90058"/>
                </a:lnTo>
                <a:lnTo>
                  <a:pt x="35384" y="90029"/>
                </a:lnTo>
                <a:lnTo>
                  <a:pt x="35384" y="38588"/>
                </a:lnTo>
                <a:lnTo>
                  <a:pt x="38600" y="35373"/>
                </a:lnTo>
                <a:lnTo>
                  <a:pt x="38600" y="32158"/>
                </a:lnTo>
                <a:lnTo>
                  <a:pt x="45040" y="25729"/>
                </a:lnTo>
                <a:lnTo>
                  <a:pt x="95174" y="25729"/>
                </a:lnTo>
                <a:lnTo>
                  <a:pt x="93710" y="17909"/>
                </a:lnTo>
                <a:lnTo>
                  <a:pt x="92187" y="16073"/>
                </a:lnTo>
                <a:lnTo>
                  <a:pt x="32172" y="16073"/>
                </a:lnTo>
                <a:lnTo>
                  <a:pt x="31872" y="3214"/>
                </a:lnTo>
                <a:close/>
              </a:path>
              <a:path w="96520" h="90170">
                <a:moveTo>
                  <a:pt x="95174" y="25729"/>
                </a:moveTo>
                <a:lnTo>
                  <a:pt x="54684" y="25729"/>
                </a:lnTo>
                <a:lnTo>
                  <a:pt x="54684" y="28944"/>
                </a:lnTo>
                <a:lnTo>
                  <a:pt x="57900" y="28944"/>
                </a:lnTo>
                <a:lnTo>
                  <a:pt x="61116" y="32158"/>
                </a:lnTo>
                <a:lnTo>
                  <a:pt x="61123" y="42263"/>
                </a:lnTo>
                <a:lnTo>
                  <a:pt x="61910" y="90056"/>
                </a:lnTo>
                <a:lnTo>
                  <a:pt x="96500" y="89966"/>
                </a:lnTo>
                <a:lnTo>
                  <a:pt x="96445" y="32513"/>
                </a:lnTo>
                <a:lnTo>
                  <a:pt x="95174" y="25729"/>
                </a:lnTo>
                <a:close/>
              </a:path>
              <a:path w="96520" h="90170">
                <a:moveTo>
                  <a:pt x="73984" y="0"/>
                </a:moveTo>
                <a:lnTo>
                  <a:pt x="51472" y="0"/>
                </a:lnTo>
                <a:lnTo>
                  <a:pt x="48256" y="3214"/>
                </a:lnTo>
                <a:lnTo>
                  <a:pt x="41828" y="6429"/>
                </a:lnTo>
                <a:lnTo>
                  <a:pt x="32172" y="16073"/>
                </a:lnTo>
                <a:lnTo>
                  <a:pt x="92187" y="16073"/>
                </a:lnTo>
                <a:lnTo>
                  <a:pt x="86856" y="9644"/>
                </a:lnTo>
                <a:lnTo>
                  <a:pt x="83640" y="3214"/>
                </a:lnTo>
                <a:lnTo>
                  <a:pt x="7398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206" y="7340532"/>
            <a:ext cx="67945" cy="125730"/>
          </a:xfrm>
          <a:custGeom>
            <a:avLst/>
            <a:gdLst/>
            <a:ahLst/>
            <a:cxnLst/>
            <a:rect l="l" t="t" r="r" b="b"/>
            <a:pathLst>
              <a:path w="67945" h="125729">
                <a:moveTo>
                  <a:pt x="48243" y="0"/>
                </a:moveTo>
                <a:lnTo>
                  <a:pt x="12868" y="19300"/>
                </a:lnTo>
                <a:lnTo>
                  <a:pt x="12868" y="35385"/>
                </a:lnTo>
                <a:lnTo>
                  <a:pt x="0" y="35385"/>
                </a:lnTo>
                <a:lnTo>
                  <a:pt x="0" y="57900"/>
                </a:lnTo>
                <a:lnTo>
                  <a:pt x="12868" y="58198"/>
                </a:lnTo>
                <a:lnTo>
                  <a:pt x="12868" y="99715"/>
                </a:lnTo>
                <a:lnTo>
                  <a:pt x="16084" y="106144"/>
                </a:lnTo>
                <a:lnTo>
                  <a:pt x="16084" y="112585"/>
                </a:lnTo>
                <a:lnTo>
                  <a:pt x="28943" y="125444"/>
                </a:lnTo>
                <a:lnTo>
                  <a:pt x="61112" y="125444"/>
                </a:lnTo>
                <a:lnTo>
                  <a:pt x="67543" y="122229"/>
                </a:lnTo>
                <a:lnTo>
                  <a:pt x="64328" y="99715"/>
                </a:lnTo>
                <a:lnTo>
                  <a:pt x="48243" y="99715"/>
                </a:lnTo>
                <a:lnTo>
                  <a:pt x="48243" y="57900"/>
                </a:lnTo>
                <a:lnTo>
                  <a:pt x="67543" y="57900"/>
                </a:lnTo>
                <a:lnTo>
                  <a:pt x="67543" y="35385"/>
                </a:lnTo>
                <a:lnTo>
                  <a:pt x="48243" y="34590"/>
                </a:lnTo>
                <a:lnTo>
                  <a:pt x="48243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487" y="7372892"/>
            <a:ext cx="86995" cy="93345"/>
          </a:xfrm>
          <a:custGeom>
            <a:avLst/>
            <a:gdLst/>
            <a:ahLst/>
            <a:cxnLst/>
            <a:rect l="l" t="t" r="r" b="b"/>
            <a:pathLst>
              <a:path w="86995" h="93345">
                <a:moveTo>
                  <a:pt x="56725" y="0"/>
                </a:moveTo>
                <a:lnTo>
                  <a:pt x="17971" y="8318"/>
                </a:lnTo>
                <a:lnTo>
                  <a:pt x="0" y="42376"/>
                </a:lnTo>
                <a:lnTo>
                  <a:pt x="1519" y="58169"/>
                </a:lnTo>
                <a:lnTo>
                  <a:pt x="35381" y="90498"/>
                </a:lnTo>
                <a:lnTo>
                  <a:pt x="47963" y="92953"/>
                </a:lnTo>
                <a:lnTo>
                  <a:pt x="63717" y="91999"/>
                </a:lnTo>
                <a:lnTo>
                  <a:pt x="76163" y="89440"/>
                </a:lnTo>
                <a:lnTo>
                  <a:pt x="86762" y="86654"/>
                </a:lnTo>
                <a:lnTo>
                  <a:pt x="86762" y="83439"/>
                </a:lnTo>
                <a:lnTo>
                  <a:pt x="83547" y="83439"/>
                </a:lnTo>
                <a:lnTo>
                  <a:pt x="80334" y="80225"/>
                </a:lnTo>
                <a:lnTo>
                  <a:pt x="77119" y="73783"/>
                </a:lnTo>
                <a:lnTo>
                  <a:pt x="48163" y="73783"/>
                </a:lnTo>
                <a:lnTo>
                  <a:pt x="41734" y="70569"/>
                </a:lnTo>
                <a:lnTo>
                  <a:pt x="38519" y="67354"/>
                </a:lnTo>
                <a:lnTo>
                  <a:pt x="38519" y="64140"/>
                </a:lnTo>
                <a:lnTo>
                  <a:pt x="35291" y="60925"/>
                </a:lnTo>
                <a:lnTo>
                  <a:pt x="35291" y="54483"/>
                </a:lnTo>
                <a:lnTo>
                  <a:pt x="69883" y="54483"/>
                </a:lnTo>
                <a:lnTo>
                  <a:pt x="70678" y="51269"/>
                </a:lnTo>
                <a:lnTo>
                  <a:pt x="70678" y="44840"/>
                </a:lnTo>
                <a:lnTo>
                  <a:pt x="71341" y="38398"/>
                </a:lnTo>
                <a:lnTo>
                  <a:pt x="36086" y="38398"/>
                </a:lnTo>
                <a:lnTo>
                  <a:pt x="35291" y="31969"/>
                </a:lnTo>
                <a:lnTo>
                  <a:pt x="38519" y="28754"/>
                </a:lnTo>
                <a:lnTo>
                  <a:pt x="38519" y="25539"/>
                </a:lnTo>
                <a:lnTo>
                  <a:pt x="41734" y="22325"/>
                </a:lnTo>
                <a:lnTo>
                  <a:pt x="48163" y="19098"/>
                </a:lnTo>
                <a:lnTo>
                  <a:pt x="76680" y="19098"/>
                </a:lnTo>
                <a:lnTo>
                  <a:pt x="83547" y="9454"/>
                </a:lnTo>
                <a:lnTo>
                  <a:pt x="86762" y="9454"/>
                </a:lnTo>
                <a:lnTo>
                  <a:pt x="83547" y="6239"/>
                </a:lnTo>
                <a:lnTo>
                  <a:pt x="80334" y="6239"/>
                </a:lnTo>
                <a:lnTo>
                  <a:pt x="70296" y="2362"/>
                </a:lnTo>
                <a:lnTo>
                  <a:pt x="56725" y="0"/>
                </a:lnTo>
                <a:close/>
              </a:path>
              <a:path w="86995" h="93345">
                <a:moveTo>
                  <a:pt x="73891" y="64140"/>
                </a:moveTo>
                <a:lnTo>
                  <a:pt x="67463" y="64140"/>
                </a:lnTo>
                <a:lnTo>
                  <a:pt x="67463" y="67354"/>
                </a:lnTo>
                <a:lnTo>
                  <a:pt x="64247" y="70569"/>
                </a:lnTo>
                <a:lnTo>
                  <a:pt x="57819" y="70569"/>
                </a:lnTo>
                <a:lnTo>
                  <a:pt x="54591" y="73783"/>
                </a:lnTo>
                <a:lnTo>
                  <a:pt x="77119" y="73783"/>
                </a:lnTo>
                <a:lnTo>
                  <a:pt x="77119" y="70569"/>
                </a:lnTo>
                <a:lnTo>
                  <a:pt x="73891" y="67354"/>
                </a:lnTo>
                <a:lnTo>
                  <a:pt x="73891" y="64140"/>
                </a:lnTo>
                <a:close/>
              </a:path>
              <a:path w="86995" h="93345">
                <a:moveTo>
                  <a:pt x="76680" y="19098"/>
                </a:moveTo>
                <a:lnTo>
                  <a:pt x="57819" y="19098"/>
                </a:lnTo>
                <a:lnTo>
                  <a:pt x="64247" y="25539"/>
                </a:lnTo>
                <a:lnTo>
                  <a:pt x="67463" y="25539"/>
                </a:lnTo>
                <a:lnTo>
                  <a:pt x="67463" y="31969"/>
                </a:lnTo>
                <a:lnTo>
                  <a:pt x="70678" y="38398"/>
                </a:lnTo>
                <a:lnTo>
                  <a:pt x="71341" y="38398"/>
                </a:lnTo>
                <a:lnTo>
                  <a:pt x="72057" y="31449"/>
                </a:lnTo>
                <a:lnTo>
                  <a:pt x="76197" y="19776"/>
                </a:lnTo>
                <a:lnTo>
                  <a:pt x="76680" y="19098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546" y="737591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31843" y="61146"/>
                </a:moveTo>
                <a:lnTo>
                  <a:pt x="0" y="64329"/>
                </a:lnTo>
                <a:lnTo>
                  <a:pt x="1023" y="70506"/>
                </a:lnTo>
                <a:lnTo>
                  <a:pt x="7636" y="79896"/>
                </a:lnTo>
                <a:lnTo>
                  <a:pt x="20851" y="89795"/>
                </a:lnTo>
                <a:lnTo>
                  <a:pt x="33367" y="92271"/>
                </a:lnTo>
                <a:lnTo>
                  <a:pt x="49479" y="93256"/>
                </a:lnTo>
                <a:lnTo>
                  <a:pt x="62884" y="91107"/>
                </a:lnTo>
                <a:lnTo>
                  <a:pt x="73985" y="86844"/>
                </a:lnTo>
                <a:lnTo>
                  <a:pt x="86844" y="80414"/>
                </a:lnTo>
                <a:lnTo>
                  <a:pt x="90058" y="77200"/>
                </a:lnTo>
                <a:lnTo>
                  <a:pt x="91675" y="73973"/>
                </a:lnTo>
                <a:lnTo>
                  <a:pt x="41814" y="73973"/>
                </a:lnTo>
                <a:lnTo>
                  <a:pt x="38600" y="70758"/>
                </a:lnTo>
                <a:lnTo>
                  <a:pt x="35385" y="70758"/>
                </a:lnTo>
                <a:lnTo>
                  <a:pt x="35385" y="67544"/>
                </a:lnTo>
                <a:lnTo>
                  <a:pt x="31843" y="61146"/>
                </a:lnTo>
                <a:close/>
              </a:path>
              <a:path w="93345" h="93345">
                <a:moveTo>
                  <a:pt x="70511" y="0"/>
                </a:moveTo>
                <a:lnTo>
                  <a:pt x="28944" y="0"/>
                </a:lnTo>
                <a:lnTo>
                  <a:pt x="22514" y="3214"/>
                </a:lnTo>
                <a:lnTo>
                  <a:pt x="16085" y="3214"/>
                </a:lnTo>
                <a:lnTo>
                  <a:pt x="3214" y="16073"/>
                </a:lnTo>
                <a:lnTo>
                  <a:pt x="3214" y="38600"/>
                </a:lnTo>
                <a:lnTo>
                  <a:pt x="9644" y="45029"/>
                </a:lnTo>
                <a:lnTo>
                  <a:pt x="16085" y="48244"/>
                </a:lnTo>
                <a:lnTo>
                  <a:pt x="19504" y="51462"/>
                </a:lnTo>
                <a:lnTo>
                  <a:pt x="28816" y="53115"/>
                </a:lnTo>
                <a:lnTo>
                  <a:pt x="45029" y="54673"/>
                </a:lnTo>
                <a:lnTo>
                  <a:pt x="51458" y="57900"/>
                </a:lnTo>
                <a:lnTo>
                  <a:pt x="57900" y="57900"/>
                </a:lnTo>
                <a:lnTo>
                  <a:pt x="61114" y="61114"/>
                </a:lnTo>
                <a:lnTo>
                  <a:pt x="61114" y="70758"/>
                </a:lnTo>
                <a:lnTo>
                  <a:pt x="57900" y="73973"/>
                </a:lnTo>
                <a:lnTo>
                  <a:pt x="91675" y="73973"/>
                </a:lnTo>
                <a:lnTo>
                  <a:pt x="93285" y="70758"/>
                </a:lnTo>
                <a:lnTo>
                  <a:pt x="93285" y="51458"/>
                </a:lnTo>
                <a:lnTo>
                  <a:pt x="90058" y="48244"/>
                </a:lnTo>
                <a:lnTo>
                  <a:pt x="86844" y="41814"/>
                </a:lnTo>
                <a:lnTo>
                  <a:pt x="83629" y="38600"/>
                </a:lnTo>
                <a:lnTo>
                  <a:pt x="76373" y="38186"/>
                </a:lnTo>
                <a:lnTo>
                  <a:pt x="66220" y="34016"/>
                </a:lnTo>
                <a:lnTo>
                  <a:pt x="51458" y="32158"/>
                </a:lnTo>
                <a:lnTo>
                  <a:pt x="45029" y="32158"/>
                </a:lnTo>
                <a:lnTo>
                  <a:pt x="38600" y="28944"/>
                </a:lnTo>
                <a:lnTo>
                  <a:pt x="35385" y="28944"/>
                </a:lnTo>
                <a:lnTo>
                  <a:pt x="32158" y="25729"/>
                </a:lnTo>
                <a:lnTo>
                  <a:pt x="32158" y="22514"/>
                </a:lnTo>
                <a:lnTo>
                  <a:pt x="35385" y="19299"/>
                </a:lnTo>
                <a:lnTo>
                  <a:pt x="38600" y="19299"/>
                </a:lnTo>
                <a:lnTo>
                  <a:pt x="41814" y="16073"/>
                </a:lnTo>
                <a:lnTo>
                  <a:pt x="90058" y="16073"/>
                </a:lnTo>
                <a:lnTo>
                  <a:pt x="80414" y="6429"/>
                </a:lnTo>
                <a:lnTo>
                  <a:pt x="73985" y="3214"/>
                </a:lnTo>
                <a:lnTo>
                  <a:pt x="70511" y="0"/>
                </a:lnTo>
                <a:close/>
              </a:path>
              <a:path w="93345" h="93345">
                <a:moveTo>
                  <a:pt x="90058" y="16073"/>
                </a:moveTo>
                <a:lnTo>
                  <a:pt x="48244" y="16073"/>
                </a:lnTo>
                <a:lnTo>
                  <a:pt x="51458" y="19299"/>
                </a:lnTo>
                <a:lnTo>
                  <a:pt x="54685" y="19299"/>
                </a:lnTo>
                <a:lnTo>
                  <a:pt x="54685" y="22514"/>
                </a:lnTo>
                <a:lnTo>
                  <a:pt x="57900" y="22514"/>
                </a:lnTo>
                <a:lnTo>
                  <a:pt x="58215" y="25697"/>
                </a:lnTo>
                <a:lnTo>
                  <a:pt x="90058" y="22514"/>
                </a:lnTo>
                <a:lnTo>
                  <a:pt x="90058" y="16073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10" y="7491706"/>
            <a:ext cx="384175" cy="52069"/>
          </a:xfrm>
          <a:custGeom>
            <a:avLst/>
            <a:gdLst/>
            <a:ahLst/>
            <a:cxnLst/>
            <a:rect l="l" t="t" r="r" b="b"/>
            <a:pathLst>
              <a:path w="384175" h="52070">
                <a:moveTo>
                  <a:pt x="1065" y="0"/>
                </a:moveTo>
                <a:lnTo>
                  <a:pt x="0" y="5589"/>
                </a:lnTo>
                <a:lnTo>
                  <a:pt x="11013" y="11617"/>
                </a:lnTo>
                <a:lnTo>
                  <a:pt x="23580" y="16085"/>
                </a:lnTo>
                <a:lnTo>
                  <a:pt x="26679" y="17399"/>
                </a:lnTo>
                <a:lnTo>
                  <a:pt x="71034" y="33369"/>
                </a:lnTo>
                <a:lnTo>
                  <a:pt x="107975" y="42834"/>
                </a:lnTo>
                <a:lnTo>
                  <a:pt x="147419" y="49163"/>
                </a:lnTo>
                <a:lnTo>
                  <a:pt x="188782" y="51468"/>
                </a:lnTo>
                <a:lnTo>
                  <a:pt x="201741" y="51186"/>
                </a:lnTo>
                <a:lnTo>
                  <a:pt x="240052" y="47633"/>
                </a:lnTo>
                <a:lnTo>
                  <a:pt x="277558" y="40436"/>
                </a:lnTo>
                <a:lnTo>
                  <a:pt x="284831" y="38600"/>
                </a:lnTo>
                <a:lnTo>
                  <a:pt x="187611" y="38600"/>
                </a:lnTo>
                <a:lnTo>
                  <a:pt x="172308" y="38388"/>
                </a:lnTo>
                <a:lnTo>
                  <a:pt x="128225" y="35352"/>
                </a:lnTo>
                <a:lnTo>
                  <a:pt x="87485" y="29075"/>
                </a:lnTo>
                <a:lnTo>
                  <a:pt x="39700" y="16461"/>
                </a:lnTo>
                <a:lnTo>
                  <a:pt x="9766" y="4416"/>
                </a:lnTo>
                <a:lnTo>
                  <a:pt x="1065" y="0"/>
                </a:lnTo>
                <a:close/>
              </a:path>
              <a:path w="384175" h="52070">
                <a:moveTo>
                  <a:pt x="383840" y="0"/>
                </a:moveTo>
                <a:lnTo>
                  <a:pt x="364831" y="3405"/>
                </a:lnTo>
                <a:lnTo>
                  <a:pt x="356011" y="7747"/>
                </a:lnTo>
                <a:lnTo>
                  <a:pt x="346456" y="11880"/>
                </a:lnTo>
                <a:lnTo>
                  <a:pt x="301611" y="25957"/>
                </a:lnTo>
                <a:lnTo>
                  <a:pt x="262029" y="33437"/>
                </a:lnTo>
                <a:lnTo>
                  <a:pt x="218429" y="37738"/>
                </a:lnTo>
                <a:lnTo>
                  <a:pt x="187611" y="38600"/>
                </a:lnTo>
                <a:lnTo>
                  <a:pt x="284831" y="38600"/>
                </a:lnTo>
                <a:lnTo>
                  <a:pt x="326412" y="26106"/>
                </a:lnTo>
                <a:lnTo>
                  <a:pt x="362260" y="12503"/>
                </a:lnTo>
                <a:lnTo>
                  <a:pt x="373476" y="6679"/>
                </a:lnTo>
                <a:lnTo>
                  <a:pt x="38384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00" y="6743699"/>
            <a:ext cx="5549889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6996" y="6814814"/>
            <a:ext cx="535622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r:</a:t>
            </a:r>
            <a:r>
              <a:rPr sz="20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Sve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Sy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nbu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473773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CON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TEXT</a:t>
            </a:r>
            <a:r>
              <a:rPr sz="3200" b="1" i="1" spc="-60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WI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TH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D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BL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IN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K</a:t>
            </a:r>
            <a:endParaRPr sz="3200">
              <a:latin typeface="Times New Roman"/>
              <a:cs typeface="Times New Roman"/>
            </a:endParaRPr>
          </a:p>
          <a:p>
            <a:pPr marL="113664">
              <a:lnSpc>
                <a:spcPct val="100000"/>
              </a:lnSpc>
              <a:spcBef>
                <a:spcPts val="1260"/>
              </a:spcBef>
              <a:tabLst>
                <a:tab pos="545465" algn="l"/>
                <a:tab pos="3275965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Beschreibung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Inserted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546100" indent="-431800">
              <a:lnSpc>
                <a:spcPct val="100000"/>
              </a:lnSpc>
              <a:spcBef>
                <a:spcPts val="1280"/>
              </a:spcBef>
              <a:buClr>
                <a:srgbClr val="5F5F5F"/>
              </a:buClr>
              <a:buFont typeface="Arial"/>
              <a:buAutoNum type="arabicPlain"/>
              <a:tabLst>
                <a:tab pos="546100" algn="l"/>
                <a:tab pos="3275965" algn="l"/>
              </a:tabLst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apex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remo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inse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endParaRPr sz="1600">
              <a:latin typeface="Arial"/>
              <a:cs typeface="Arial"/>
            </a:endParaRPr>
          </a:p>
          <a:p>
            <a:pPr marL="546100" indent="-43180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Arial"/>
              <a:buAutoNum type="arabicPlain"/>
              <a:tabLst>
                <a:tab pos="546100" algn="l"/>
                <a:tab pos="3275965" algn="l"/>
              </a:tabLst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apex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local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inse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endParaRPr sz="1600">
              <a:latin typeface="Arial"/>
              <a:cs typeface="Arial"/>
            </a:endParaRPr>
          </a:p>
          <a:p>
            <a:pPr marL="546100" indent="-43180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Arial"/>
              <a:buAutoNum type="arabicPlain" startAt="5"/>
              <a:tabLst>
                <a:tab pos="546100" algn="l"/>
                <a:tab pos="3275965" algn="l"/>
              </a:tabLst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dire</a:t>
            </a:r>
            <a:r>
              <a:rPr sz="1600" spc="-10" dirty="0">
                <a:solidFill>
                  <a:srgbClr val="5F5F5F"/>
                </a:solidFill>
                <a:latin typeface="Arial"/>
                <a:cs typeface="Arial"/>
              </a:rPr>
              <a:t>ct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remo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inse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5F5F5F"/>
                </a:solidFill>
                <a:latin typeface="Arial"/>
                <a:cs typeface="Arial"/>
              </a:rPr>
              <a:t>EM</a:t>
            </a:r>
            <a:r>
              <a:rPr sz="1600" spc="-20" dirty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E_</a:t>
            </a:r>
            <a:r>
              <a:rPr sz="1600" spc="-15" dirty="0">
                <a:solidFill>
                  <a:srgbClr val="5F5F5F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546100" indent="-431800">
              <a:lnSpc>
                <a:spcPct val="100000"/>
              </a:lnSpc>
              <a:spcBef>
                <a:spcPts val="1180"/>
              </a:spcBef>
              <a:buClr>
                <a:srgbClr val="5F5F5F"/>
              </a:buClr>
              <a:buFont typeface="Arial"/>
              <a:buAutoNum type="arabicPlain" startAt="5"/>
              <a:tabLst>
                <a:tab pos="546100" algn="l"/>
                <a:tab pos="3275965" algn="l"/>
              </a:tabLst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dire</a:t>
            </a:r>
            <a:r>
              <a:rPr sz="1600" spc="-10" dirty="0">
                <a:solidFill>
                  <a:srgbClr val="5F5F5F"/>
                </a:solidFill>
                <a:latin typeface="Arial"/>
                <a:cs typeface="Arial"/>
              </a:rPr>
              <a:t>ct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local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inse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CAL_</a:t>
            </a:r>
            <a:r>
              <a:rPr sz="1600" spc="-15" dirty="0">
                <a:solidFill>
                  <a:srgbClr val="5F5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546100" indent="-431800">
              <a:lnSpc>
                <a:spcPct val="100000"/>
              </a:lnSpc>
              <a:spcBef>
                <a:spcPts val="1080"/>
              </a:spcBef>
              <a:buClr>
                <a:srgbClr val="5F5F5F"/>
              </a:buClr>
              <a:buFont typeface="Arial"/>
              <a:buAutoNum type="arabicPlain" startAt="5"/>
              <a:tabLst>
                <a:tab pos="546100" algn="l"/>
                <a:tab pos="3275965" algn="l"/>
              </a:tabLst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dire</a:t>
            </a:r>
            <a:r>
              <a:rPr sz="1600" spc="-10" dirty="0">
                <a:solidFill>
                  <a:srgbClr val="5F5F5F"/>
                </a:solidFill>
                <a:latin typeface="Arial"/>
                <a:cs typeface="Arial"/>
              </a:rPr>
              <a:t>ct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inse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rt</a:t>
            </a:r>
            <a:r>
              <a:rPr sz="1600" spc="4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curren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_schema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AMD</a:t>
            </a:r>
            <a:r>
              <a:rPr sz="1600" spc="-15" dirty="0">
                <a:solidFill>
                  <a:srgbClr val="5F5F5F"/>
                </a:solidFill>
                <a:latin typeface="Arial"/>
                <a:cs typeface="Arial"/>
              </a:rPr>
              <a:t>BA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Sons</a:t>
            </a:r>
            <a:r>
              <a:rPr spc="-20" dirty="0"/>
              <a:t>tig</a:t>
            </a:r>
            <a:r>
              <a:rPr spc="-25" dirty="0"/>
              <a:t>e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8604" y="1812027"/>
            <a:ext cx="9290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8105" y="1812027"/>
            <a:ext cx="13582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pex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Sess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6706" y="1812027"/>
            <a:ext cx="15043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lie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ntifi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8604" y="221842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8105" y="221842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6706" y="2218427"/>
            <a:ext cx="21043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:4628609689353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8604" y="2599428"/>
            <a:ext cx="579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8105" y="2599428"/>
            <a:ext cx="579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6706" y="2599428"/>
            <a:ext cx="21043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SVEN</a:t>
            </a:r>
            <a:r>
              <a:rPr sz="1600" spc="-5" dirty="0">
                <a:solidFill>
                  <a:srgbClr val="5F5F5F"/>
                </a:solidFill>
                <a:latin typeface="Arial"/>
                <a:cs typeface="Arial"/>
              </a:rPr>
              <a:t>:4628609689353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8604" y="29804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8105" y="29804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6706" y="29804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8604" y="3374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8105" y="3374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6706" y="3374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8604" y="3755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8105" y="3755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6706" y="3755128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9837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0330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34330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3840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2420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745" y="2108200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745" y="2493162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745" y="2878124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9745" y="3263087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9745" y="3648049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6104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60320" y="1695458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18"/>
                </a:moveTo>
                <a:lnTo>
                  <a:pt x="0" y="23439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745" y="1701810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745" y="4033011"/>
            <a:ext cx="9527540" cy="0"/>
          </a:xfrm>
          <a:custGeom>
            <a:avLst/>
            <a:gdLst/>
            <a:ahLst/>
            <a:cxnLst/>
            <a:rect l="l" t="t" r="r" b="b"/>
            <a:pathLst>
              <a:path w="9527540">
                <a:moveTo>
                  <a:pt x="0" y="0"/>
                </a:moveTo>
                <a:lnTo>
                  <a:pt x="95269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1974" y="264"/>
            <a:ext cx="3822893" cy="317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1834" y="44704"/>
            <a:ext cx="3683172" cy="3034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1834" y="44704"/>
            <a:ext cx="3683635" cy="3034665"/>
          </a:xfrm>
          <a:custGeom>
            <a:avLst/>
            <a:gdLst/>
            <a:ahLst/>
            <a:cxnLst/>
            <a:rect l="l" t="t" r="r" b="b"/>
            <a:pathLst>
              <a:path w="3683634" h="3034665">
                <a:moveTo>
                  <a:pt x="0" y="3034558"/>
                </a:moveTo>
                <a:lnTo>
                  <a:pt x="3683172" y="3034558"/>
                </a:lnTo>
                <a:lnTo>
                  <a:pt x="3683172" y="0"/>
                </a:lnTo>
                <a:lnTo>
                  <a:pt x="0" y="0"/>
                </a:lnTo>
                <a:lnTo>
                  <a:pt x="0" y="30345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539754" y="4495796"/>
          <a:ext cx="9010650" cy="257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591"/>
                <a:gridCol w="965204"/>
                <a:gridCol w="965204"/>
                <a:gridCol w="2235195"/>
                <a:gridCol w="2235189"/>
                <a:gridCol w="2235218"/>
              </a:tblGrid>
              <a:tr h="647699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8255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Schema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2827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135255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77724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Authenticated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8496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</a:tr>
              <a:tr h="38496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APEX_PUBLIC_USER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APEX_PUBLIC_USER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APEX_PUBLIC_USER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496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REM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TE_B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</a:tr>
              <a:tr h="38496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LOCAL_A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LOCAL_A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LOCAL_A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</a:tr>
              <a:tr h="38496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DEMO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IAMDBA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IAMDBA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Arial"/>
                          <a:cs typeface="Arial"/>
                        </a:rPr>
                        <a:t>IAMDBA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695">
                      <a:solidFill>
                        <a:srgbClr val="000000"/>
                      </a:solidFill>
                      <a:prstDash val="solid"/>
                    </a:lnB>
                    <a:solidFill>
                      <a:srgbClr val="E9EF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505" y="6645279"/>
            <a:ext cx="30003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5" dirty="0">
                <a:solidFill>
                  <a:srgbClr val="194B7E"/>
                </a:solidFill>
                <a:latin typeface="Times New Roman"/>
                <a:cs typeface="Times New Roman"/>
              </a:rPr>
              <a:t>www</a:t>
            </a:r>
            <a:r>
              <a:rPr sz="3200" b="1" i="1" spc="-305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.</a:t>
            </a:r>
            <a:r>
              <a:rPr sz="3200" b="1" i="1" spc="-400" dirty="0">
                <a:solidFill>
                  <a:srgbClr val="194B7E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y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n</a:t>
            </a:r>
            <a:r>
              <a:rPr sz="3200" b="1" i="1" spc="-20" dirty="0">
                <a:solidFill>
                  <a:srgbClr val="194B7E"/>
                </a:solidFill>
                <a:latin typeface="Times New Roman"/>
                <a:cs typeface="Times New Roman"/>
              </a:rPr>
              <a:t>te</a:t>
            </a:r>
            <a:r>
              <a:rPr sz="3200" b="1" i="1" dirty="0">
                <a:solidFill>
                  <a:srgbClr val="194B7E"/>
                </a:solidFill>
                <a:latin typeface="Times New Roman"/>
                <a:cs typeface="Times New Roman"/>
              </a:rPr>
              <a:t>gr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i</a:t>
            </a:r>
            <a:r>
              <a:rPr sz="3200" b="1" i="1" spc="-235" dirty="0">
                <a:solidFill>
                  <a:srgbClr val="194B7E"/>
                </a:solidFill>
                <a:latin typeface="Times New Roman"/>
                <a:cs typeface="Times New Roman"/>
              </a:rPr>
              <a:t>s</a:t>
            </a:r>
            <a:r>
              <a:rPr sz="3200" b="1" i="1" spc="-15" dirty="0">
                <a:solidFill>
                  <a:srgbClr val="194B7E"/>
                </a:solidFill>
                <a:latin typeface="Times New Roman"/>
                <a:cs typeface="Times New Roman"/>
              </a:rPr>
              <a:t>.de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4857" y="1449779"/>
            <a:ext cx="636270" cy="829310"/>
          </a:xfrm>
          <a:custGeom>
            <a:avLst/>
            <a:gdLst/>
            <a:ahLst/>
            <a:cxnLst/>
            <a:rect l="l" t="t" r="r" b="b"/>
            <a:pathLst>
              <a:path w="636270" h="829310">
                <a:moveTo>
                  <a:pt x="378200" y="826007"/>
                </a:moveTo>
                <a:lnTo>
                  <a:pt x="241629" y="826007"/>
                </a:lnTo>
                <a:lnTo>
                  <a:pt x="256983" y="829055"/>
                </a:lnTo>
                <a:lnTo>
                  <a:pt x="365169" y="829055"/>
                </a:lnTo>
                <a:lnTo>
                  <a:pt x="378200" y="826007"/>
                </a:lnTo>
                <a:close/>
              </a:path>
              <a:path w="636270" h="829310">
                <a:moveTo>
                  <a:pt x="15758" y="609599"/>
                </a:moveTo>
                <a:lnTo>
                  <a:pt x="14448" y="621791"/>
                </a:lnTo>
                <a:lnTo>
                  <a:pt x="12707" y="633983"/>
                </a:lnTo>
                <a:lnTo>
                  <a:pt x="13116" y="649223"/>
                </a:lnTo>
                <a:lnTo>
                  <a:pt x="19599" y="688847"/>
                </a:lnTo>
                <a:lnTo>
                  <a:pt x="33957" y="725423"/>
                </a:lnTo>
                <a:lnTo>
                  <a:pt x="40491" y="734567"/>
                </a:lnTo>
                <a:lnTo>
                  <a:pt x="47898" y="746759"/>
                </a:lnTo>
                <a:lnTo>
                  <a:pt x="75358" y="774191"/>
                </a:lnTo>
                <a:lnTo>
                  <a:pt x="90918" y="783335"/>
                </a:lnTo>
                <a:lnTo>
                  <a:pt x="99428" y="789431"/>
                </a:lnTo>
                <a:lnTo>
                  <a:pt x="108432" y="795527"/>
                </a:lnTo>
                <a:lnTo>
                  <a:pt x="117936" y="798575"/>
                </a:lnTo>
                <a:lnTo>
                  <a:pt x="127945" y="801623"/>
                </a:lnTo>
                <a:lnTo>
                  <a:pt x="138463" y="807719"/>
                </a:lnTo>
                <a:lnTo>
                  <a:pt x="149498" y="810767"/>
                </a:lnTo>
                <a:lnTo>
                  <a:pt x="161053" y="813815"/>
                </a:lnTo>
                <a:lnTo>
                  <a:pt x="173135" y="816863"/>
                </a:lnTo>
                <a:lnTo>
                  <a:pt x="198899" y="822959"/>
                </a:lnTo>
                <a:lnTo>
                  <a:pt x="212593" y="822959"/>
                </a:lnTo>
                <a:lnTo>
                  <a:pt x="226834" y="826007"/>
                </a:lnTo>
                <a:lnTo>
                  <a:pt x="402699" y="826007"/>
                </a:lnTo>
                <a:lnTo>
                  <a:pt x="425511" y="819911"/>
                </a:lnTo>
                <a:lnTo>
                  <a:pt x="436433" y="819911"/>
                </a:lnTo>
                <a:lnTo>
                  <a:pt x="447112" y="816863"/>
                </a:lnTo>
                <a:lnTo>
                  <a:pt x="462014" y="813815"/>
                </a:lnTo>
                <a:lnTo>
                  <a:pt x="475916" y="810767"/>
                </a:lnTo>
                <a:lnTo>
                  <a:pt x="488913" y="804671"/>
                </a:lnTo>
                <a:lnTo>
                  <a:pt x="501101" y="801623"/>
                </a:lnTo>
                <a:lnTo>
                  <a:pt x="512576" y="795527"/>
                </a:lnTo>
                <a:lnTo>
                  <a:pt x="553250" y="774191"/>
                </a:lnTo>
                <a:lnTo>
                  <a:pt x="587114" y="737615"/>
                </a:lnTo>
                <a:lnTo>
                  <a:pt x="607463" y="704087"/>
                </a:lnTo>
                <a:lnTo>
                  <a:pt x="613517" y="691895"/>
                </a:lnTo>
                <a:lnTo>
                  <a:pt x="307961" y="691895"/>
                </a:lnTo>
                <a:lnTo>
                  <a:pt x="294166" y="688847"/>
                </a:lnTo>
                <a:lnTo>
                  <a:pt x="281669" y="685799"/>
                </a:lnTo>
                <a:lnTo>
                  <a:pt x="270461" y="679703"/>
                </a:lnTo>
                <a:lnTo>
                  <a:pt x="260534" y="676655"/>
                </a:lnTo>
                <a:lnTo>
                  <a:pt x="250136" y="667511"/>
                </a:lnTo>
                <a:lnTo>
                  <a:pt x="242466" y="658367"/>
                </a:lnTo>
                <a:lnTo>
                  <a:pt x="236670" y="646175"/>
                </a:lnTo>
                <a:lnTo>
                  <a:pt x="231894" y="633983"/>
                </a:lnTo>
                <a:lnTo>
                  <a:pt x="15758" y="609599"/>
                </a:lnTo>
                <a:close/>
              </a:path>
              <a:path w="636270" h="829310">
                <a:moveTo>
                  <a:pt x="636240" y="493775"/>
                </a:moveTo>
                <a:lnTo>
                  <a:pt x="410937" y="493775"/>
                </a:lnTo>
                <a:lnTo>
                  <a:pt x="414619" y="573023"/>
                </a:lnTo>
                <a:lnTo>
                  <a:pt x="414122" y="591311"/>
                </a:lnTo>
                <a:lnTo>
                  <a:pt x="407026" y="630935"/>
                </a:lnTo>
                <a:lnTo>
                  <a:pt x="383299" y="670559"/>
                </a:lnTo>
                <a:lnTo>
                  <a:pt x="337765" y="688847"/>
                </a:lnTo>
                <a:lnTo>
                  <a:pt x="323065" y="691895"/>
                </a:lnTo>
                <a:lnTo>
                  <a:pt x="613517" y="691895"/>
                </a:lnTo>
                <a:lnTo>
                  <a:pt x="627239" y="655319"/>
                </a:lnTo>
                <a:lnTo>
                  <a:pt x="635607" y="606551"/>
                </a:lnTo>
                <a:lnTo>
                  <a:pt x="636213" y="573023"/>
                </a:lnTo>
                <a:lnTo>
                  <a:pt x="636240" y="493775"/>
                </a:lnTo>
                <a:close/>
              </a:path>
              <a:path w="636270" h="829310">
                <a:moveTo>
                  <a:pt x="270445" y="566927"/>
                </a:moveTo>
                <a:lnTo>
                  <a:pt x="203522" y="566927"/>
                </a:lnTo>
                <a:lnTo>
                  <a:pt x="216311" y="569975"/>
                </a:lnTo>
                <a:lnTo>
                  <a:pt x="257232" y="569975"/>
                </a:lnTo>
                <a:lnTo>
                  <a:pt x="270445" y="566927"/>
                </a:lnTo>
                <a:close/>
              </a:path>
              <a:path w="636270" h="829310">
                <a:moveTo>
                  <a:pt x="284965" y="3047"/>
                </a:moveTo>
                <a:lnTo>
                  <a:pt x="187261" y="3047"/>
                </a:lnTo>
                <a:lnTo>
                  <a:pt x="174369" y="6095"/>
                </a:lnTo>
                <a:lnTo>
                  <a:pt x="162123" y="9143"/>
                </a:lnTo>
                <a:lnTo>
                  <a:pt x="150490" y="12191"/>
                </a:lnTo>
                <a:lnTo>
                  <a:pt x="139436" y="18287"/>
                </a:lnTo>
                <a:lnTo>
                  <a:pt x="128928" y="21335"/>
                </a:lnTo>
                <a:lnTo>
                  <a:pt x="118932" y="27431"/>
                </a:lnTo>
                <a:lnTo>
                  <a:pt x="109415" y="33527"/>
                </a:lnTo>
                <a:lnTo>
                  <a:pt x="97210" y="42671"/>
                </a:lnTo>
                <a:lnTo>
                  <a:pt x="86734" y="48767"/>
                </a:lnTo>
                <a:lnTo>
                  <a:pt x="53235" y="85343"/>
                </a:lnTo>
                <a:lnTo>
                  <a:pt x="33683" y="115823"/>
                </a:lnTo>
                <a:lnTo>
                  <a:pt x="28253" y="124967"/>
                </a:lnTo>
                <a:lnTo>
                  <a:pt x="15041" y="161543"/>
                </a:lnTo>
                <a:lnTo>
                  <a:pt x="4103" y="210311"/>
                </a:lnTo>
                <a:lnTo>
                  <a:pt x="441" y="252983"/>
                </a:lnTo>
                <a:lnTo>
                  <a:pt x="0" y="286511"/>
                </a:lnTo>
                <a:lnTo>
                  <a:pt x="109" y="298703"/>
                </a:lnTo>
                <a:lnTo>
                  <a:pt x="4436" y="347471"/>
                </a:lnTo>
                <a:lnTo>
                  <a:pt x="12544" y="387095"/>
                </a:lnTo>
                <a:lnTo>
                  <a:pt x="15592" y="396239"/>
                </a:lnTo>
                <a:lnTo>
                  <a:pt x="18711" y="408431"/>
                </a:lnTo>
                <a:lnTo>
                  <a:pt x="24091" y="420623"/>
                </a:lnTo>
                <a:lnTo>
                  <a:pt x="29549" y="432815"/>
                </a:lnTo>
                <a:lnTo>
                  <a:pt x="35214" y="441959"/>
                </a:lnTo>
                <a:lnTo>
                  <a:pt x="41215" y="454151"/>
                </a:lnTo>
                <a:lnTo>
                  <a:pt x="47681" y="463295"/>
                </a:lnTo>
                <a:lnTo>
                  <a:pt x="55393" y="478535"/>
                </a:lnTo>
                <a:lnTo>
                  <a:pt x="63469" y="487679"/>
                </a:lnTo>
                <a:lnTo>
                  <a:pt x="71907" y="499871"/>
                </a:lnTo>
                <a:lnTo>
                  <a:pt x="80703" y="505967"/>
                </a:lnTo>
                <a:lnTo>
                  <a:pt x="89852" y="515111"/>
                </a:lnTo>
                <a:lnTo>
                  <a:pt x="143262" y="548639"/>
                </a:lnTo>
                <a:lnTo>
                  <a:pt x="191010" y="566927"/>
                </a:lnTo>
                <a:lnTo>
                  <a:pt x="283234" y="566927"/>
                </a:lnTo>
                <a:lnTo>
                  <a:pt x="307670" y="560831"/>
                </a:lnTo>
                <a:lnTo>
                  <a:pt x="319383" y="557783"/>
                </a:lnTo>
                <a:lnTo>
                  <a:pt x="330804" y="551687"/>
                </a:lnTo>
                <a:lnTo>
                  <a:pt x="341965" y="548639"/>
                </a:lnTo>
                <a:lnTo>
                  <a:pt x="353114" y="542543"/>
                </a:lnTo>
                <a:lnTo>
                  <a:pt x="363680" y="533399"/>
                </a:lnTo>
                <a:lnTo>
                  <a:pt x="373752" y="527303"/>
                </a:lnTo>
                <a:lnTo>
                  <a:pt x="383423" y="518159"/>
                </a:lnTo>
                <a:lnTo>
                  <a:pt x="392784" y="512063"/>
                </a:lnTo>
                <a:lnTo>
                  <a:pt x="401924" y="502919"/>
                </a:lnTo>
                <a:lnTo>
                  <a:pt x="410937" y="493775"/>
                </a:lnTo>
                <a:lnTo>
                  <a:pt x="636240" y="493775"/>
                </a:lnTo>
                <a:lnTo>
                  <a:pt x="636240" y="417575"/>
                </a:lnTo>
                <a:lnTo>
                  <a:pt x="302849" y="417575"/>
                </a:lnTo>
                <a:lnTo>
                  <a:pt x="289895" y="414527"/>
                </a:lnTo>
                <a:lnTo>
                  <a:pt x="277872" y="411479"/>
                </a:lnTo>
                <a:lnTo>
                  <a:pt x="266680" y="405383"/>
                </a:lnTo>
                <a:lnTo>
                  <a:pt x="256219" y="399287"/>
                </a:lnTo>
                <a:lnTo>
                  <a:pt x="247156" y="387095"/>
                </a:lnTo>
                <a:lnTo>
                  <a:pt x="239509" y="377951"/>
                </a:lnTo>
                <a:lnTo>
                  <a:pt x="224198" y="341375"/>
                </a:lnTo>
                <a:lnTo>
                  <a:pt x="218539" y="304799"/>
                </a:lnTo>
                <a:lnTo>
                  <a:pt x="218835" y="286511"/>
                </a:lnTo>
                <a:lnTo>
                  <a:pt x="223780" y="240791"/>
                </a:lnTo>
                <a:lnTo>
                  <a:pt x="238784" y="201167"/>
                </a:lnTo>
                <a:lnTo>
                  <a:pt x="271027" y="170687"/>
                </a:lnTo>
                <a:lnTo>
                  <a:pt x="305663" y="161543"/>
                </a:lnTo>
                <a:lnTo>
                  <a:pt x="636240" y="161543"/>
                </a:lnTo>
                <a:lnTo>
                  <a:pt x="636240" y="97535"/>
                </a:lnTo>
                <a:lnTo>
                  <a:pt x="430469" y="97535"/>
                </a:lnTo>
                <a:lnTo>
                  <a:pt x="421738" y="85343"/>
                </a:lnTo>
                <a:lnTo>
                  <a:pt x="412791" y="76199"/>
                </a:lnTo>
                <a:lnTo>
                  <a:pt x="384925" y="48767"/>
                </a:lnTo>
                <a:lnTo>
                  <a:pt x="344151" y="21335"/>
                </a:lnTo>
                <a:lnTo>
                  <a:pt x="332382" y="18287"/>
                </a:lnTo>
                <a:lnTo>
                  <a:pt x="320689" y="12191"/>
                </a:lnTo>
                <a:lnTo>
                  <a:pt x="284965" y="3047"/>
                </a:lnTo>
                <a:close/>
              </a:path>
              <a:path w="636270" h="829310">
                <a:moveTo>
                  <a:pt x="636240" y="161543"/>
                </a:moveTo>
                <a:lnTo>
                  <a:pt x="320690" y="161543"/>
                </a:lnTo>
                <a:lnTo>
                  <a:pt x="334435" y="164591"/>
                </a:lnTo>
                <a:lnTo>
                  <a:pt x="346982" y="167639"/>
                </a:lnTo>
                <a:lnTo>
                  <a:pt x="386909" y="198119"/>
                </a:lnTo>
                <a:lnTo>
                  <a:pt x="394237" y="210311"/>
                </a:lnTo>
                <a:lnTo>
                  <a:pt x="400310" y="219455"/>
                </a:lnTo>
                <a:lnTo>
                  <a:pt x="411750" y="256031"/>
                </a:lnTo>
                <a:lnTo>
                  <a:pt x="414464" y="283463"/>
                </a:lnTo>
                <a:lnTo>
                  <a:pt x="414119" y="301751"/>
                </a:lnTo>
                <a:lnTo>
                  <a:pt x="408292" y="344423"/>
                </a:lnTo>
                <a:lnTo>
                  <a:pt x="389377" y="384047"/>
                </a:lnTo>
                <a:lnTo>
                  <a:pt x="354999" y="411479"/>
                </a:lnTo>
                <a:lnTo>
                  <a:pt x="330481" y="417575"/>
                </a:lnTo>
                <a:lnTo>
                  <a:pt x="636240" y="417575"/>
                </a:lnTo>
                <a:lnTo>
                  <a:pt x="636240" y="161543"/>
                </a:lnTo>
                <a:close/>
              </a:path>
              <a:path w="636270" h="829310">
                <a:moveTo>
                  <a:pt x="636240" y="12191"/>
                </a:moveTo>
                <a:lnTo>
                  <a:pt x="430470" y="12191"/>
                </a:lnTo>
                <a:lnTo>
                  <a:pt x="430469" y="97535"/>
                </a:lnTo>
                <a:lnTo>
                  <a:pt x="636240" y="97535"/>
                </a:lnTo>
                <a:lnTo>
                  <a:pt x="636240" y="12191"/>
                </a:lnTo>
                <a:close/>
              </a:path>
              <a:path w="636270" h="829310">
                <a:moveTo>
                  <a:pt x="259513" y="0"/>
                </a:moveTo>
                <a:lnTo>
                  <a:pt x="215119" y="0"/>
                </a:lnTo>
                <a:lnTo>
                  <a:pt x="200833" y="3047"/>
                </a:lnTo>
                <a:lnTo>
                  <a:pt x="272476" y="3047"/>
                </a:lnTo>
                <a:lnTo>
                  <a:pt x="25951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1455" y="1448323"/>
            <a:ext cx="452120" cy="596900"/>
          </a:xfrm>
          <a:custGeom>
            <a:avLst/>
            <a:gdLst/>
            <a:ahLst/>
            <a:cxnLst/>
            <a:rect l="l" t="t" r="r" b="b"/>
            <a:pathLst>
              <a:path w="452120" h="596900">
                <a:moveTo>
                  <a:pt x="208905" y="12359"/>
                </a:moveTo>
                <a:lnTo>
                  <a:pt x="0" y="12359"/>
                </a:lnTo>
                <a:lnTo>
                  <a:pt x="13" y="596355"/>
                </a:lnTo>
                <a:lnTo>
                  <a:pt x="224759" y="596355"/>
                </a:lnTo>
                <a:lnTo>
                  <a:pt x="224787" y="392154"/>
                </a:lnTo>
                <a:lnTo>
                  <a:pt x="225079" y="374903"/>
                </a:lnTo>
                <a:lnTo>
                  <a:pt x="227831" y="327436"/>
                </a:lnTo>
                <a:lnTo>
                  <a:pt x="233337" y="286327"/>
                </a:lnTo>
                <a:lnTo>
                  <a:pt x="244818" y="241255"/>
                </a:lnTo>
                <a:lnTo>
                  <a:pt x="269242" y="196101"/>
                </a:lnTo>
                <a:lnTo>
                  <a:pt x="313811" y="172058"/>
                </a:lnTo>
                <a:lnTo>
                  <a:pt x="327953" y="171067"/>
                </a:lnTo>
                <a:lnTo>
                  <a:pt x="396615" y="171067"/>
                </a:lnTo>
                <a:lnTo>
                  <a:pt x="420874" y="107550"/>
                </a:lnTo>
                <a:lnTo>
                  <a:pt x="208909" y="107550"/>
                </a:lnTo>
                <a:lnTo>
                  <a:pt x="208905" y="12359"/>
                </a:lnTo>
                <a:close/>
              </a:path>
              <a:path w="452120" h="596900">
                <a:moveTo>
                  <a:pt x="396615" y="171067"/>
                </a:moveTo>
                <a:lnTo>
                  <a:pt x="327953" y="171067"/>
                </a:lnTo>
                <a:lnTo>
                  <a:pt x="338030" y="172062"/>
                </a:lnTo>
                <a:lnTo>
                  <a:pt x="349339" y="174462"/>
                </a:lnTo>
                <a:lnTo>
                  <a:pt x="361752" y="178265"/>
                </a:lnTo>
                <a:lnTo>
                  <a:pt x="375135" y="183466"/>
                </a:lnTo>
                <a:lnTo>
                  <a:pt x="389360" y="190063"/>
                </a:lnTo>
                <a:lnTo>
                  <a:pt x="396615" y="171067"/>
                </a:lnTo>
                <a:close/>
              </a:path>
              <a:path w="452120" h="596900">
                <a:moveTo>
                  <a:pt x="341003" y="0"/>
                </a:moveTo>
                <a:lnTo>
                  <a:pt x="303398" y="7786"/>
                </a:lnTo>
                <a:lnTo>
                  <a:pt x="261454" y="30804"/>
                </a:lnTo>
                <a:lnTo>
                  <a:pt x="231755" y="68173"/>
                </a:lnTo>
                <a:lnTo>
                  <a:pt x="208909" y="107550"/>
                </a:lnTo>
                <a:lnTo>
                  <a:pt x="420874" y="107550"/>
                </a:lnTo>
                <a:lnTo>
                  <a:pt x="451556" y="27217"/>
                </a:lnTo>
                <a:lnTo>
                  <a:pt x="439705" y="21207"/>
                </a:lnTo>
                <a:lnTo>
                  <a:pt x="403776" y="7844"/>
                </a:lnTo>
                <a:lnTo>
                  <a:pt x="353974" y="213"/>
                </a:lnTo>
                <a:lnTo>
                  <a:pt x="341003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4771" y="1242232"/>
            <a:ext cx="221615" cy="149225"/>
          </a:xfrm>
          <a:custGeom>
            <a:avLst/>
            <a:gdLst/>
            <a:ahLst/>
            <a:cxnLst/>
            <a:rect l="l" t="t" r="r" b="b"/>
            <a:pathLst>
              <a:path w="221614" h="149225">
                <a:moveTo>
                  <a:pt x="221589" y="0"/>
                </a:moveTo>
                <a:lnTo>
                  <a:pt x="0" y="0"/>
                </a:lnTo>
                <a:lnTo>
                  <a:pt x="0" y="148772"/>
                </a:lnTo>
                <a:lnTo>
                  <a:pt x="221589" y="148772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4771" y="1460652"/>
            <a:ext cx="221615" cy="584200"/>
          </a:xfrm>
          <a:custGeom>
            <a:avLst/>
            <a:gdLst/>
            <a:ahLst/>
            <a:cxnLst/>
            <a:rect l="l" t="t" r="r" b="b"/>
            <a:pathLst>
              <a:path w="221614" h="584200">
                <a:moveTo>
                  <a:pt x="221589" y="0"/>
                </a:moveTo>
                <a:lnTo>
                  <a:pt x="0" y="0"/>
                </a:lnTo>
                <a:lnTo>
                  <a:pt x="0" y="584027"/>
                </a:lnTo>
                <a:lnTo>
                  <a:pt x="221589" y="584027"/>
                </a:lnTo>
                <a:lnTo>
                  <a:pt x="22158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0846" y="1448010"/>
            <a:ext cx="615950" cy="609600"/>
          </a:xfrm>
          <a:custGeom>
            <a:avLst/>
            <a:gdLst/>
            <a:ahLst/>
            <a:cxnLst/>
            <a:rect l="l" t="t" r="r" b="b"/>
            <a:pathLst>
              <a:path w="615950" h="609600">
                <a:moveTo>
                  <a:pt x="218966" y="412539"/>
                </a:moveTo>
                <a:lnTo>
                  <a:pt x="0" y="434759"/>
                </a:lnTo>
                <a:lnTo>
                  <a:pt x="1549" y="441000"/>
                </a:lnTo>
                <a:lnTo>
                  <a:pt x="5203" y="453601"/>
                </a:lnTo>
                <a:lnTo>
                  <a:pt x="19938" y="489143"/>
                </a:lnTo>
                <a:lnTo>
                  <a:pt x="48673" y="531078"/>
                </a:lnTo>
                <a:lnTo>
                  <a:pt x="77308" y="558266"/>
                </a:lnTo>
                <a:lnTo>
                  <a:pt x="111807" y="578618"/>
                </a:lnTo>
                <a:lnTo>
                  <a:pt x="150905" y="591797"/>
                </a:lnTo>
                <a:lnTo>
                  <a:pt x="199428" y="601402"/>
                </a:lnTo>
                <a:lnTo>
                  <a:pt x="242430" y="606157"/>
                </a:lnTo>
                <a:lnTo>
                  <a:pt x="291431" y="608735"/>
                </a:lnTo>
                <a:lnTo>
                  <a:pt x="327577" y="609208"/>
                </a:lnTo>
                <a:lnTo>
                  <a:pt x="341778" y="608835"/>
                </a:lnTo>
                <a:lnTo>
                  <a:pt x="382490" y="606059"/>
                </a:lnTo>
                <a:lnTo>
                  <a:pt x="420583" y="600632"/>
                </a:lnTo>
                <a:lnTo>
                  <a:pt x="467776" y="588910"/>
                </a:lnTo>
                <a:lnTo>
                  <a:pt x="512846" y="570101"/>
                </a:lnTo>
                <a:lnTo>
                  <a:pt x="545329" y="548418"/>
                </a:lnTo>
                <a:lnTo>
                  <a:pt x="580517" y="513268"/>
                </a:lnTo>
                <a:lnTo>
                  <a:pt x="597377" y="485375"/>
                </a:lnTo>
                <a:lnTo>
                  <a:pt x="313490" y="485375"/>
                </a:lnTo>
                <a:lnTo>
                  <a:pt x="300277" y="484453"/>
                </a:lnTo>
                <a:lnTo>
                  <a:pt x="253525" y="467365"/>
                </a:lnTo>
                <a:lnTo>
                  <a:pt x="224581" y="427405"/>
                </a:lnTo>
                <a:lnTo>
                  <a:pt x="218966" y="412539"/>
                </a:lnTo>
                <a:close/>
              </a:path>
              <a:path w="615950" h="609600">
                <a:moveTo>
                  <a:pt x="296280" y="0"/>
                </a:moveTo>
                <a:lnTo>
                  <a:pt x="253108" y="1584"/>
                </a:lnTo>
                <a:lnTo>
                  <a:pt x="213595" y="5726"/>
                </a:lnTo>
                <a:lnTo>
                  <a:pt x="167173" y="15780"/>
                </a:lnTo>
                <a:lnTo>
                  <a:pt x="146866" y="22960"/>
                </a:lnTo>
                <a:lnTo>
                  <a:pt x="134731" y="27438"/>
                </a:lnTo>
                <a:lnTo>
                  <a:pt x="90543" y="51337"/>
                </a:lnTo>
                <a:lnTo>
                  <a:pt x="61745" y="77471"/>
                </a:lnTo>
                <a:lnTo>
                  <a:pt x="40515" y="109189"/>
                </a:lnTo>
                <a:lnTo>
                  <a:pt x="27024" y="157667"/>
                </a:lnTo>
                <a:lnTo>
                  <a:pt x="25470" y="186408"/>
                </a:lnTo>
                <a:lnTo>
                  <a:pt x="26254" y="198583"/>
                </a:lnTo>
                <a:lnTo>
                  <a:pt x="38691" y="246221"/>
                </a:lnTo>
                <a:lnTo>
                  <a:pt x="59280" y="282677"/>
                </a:lnTo>
                <a:lnTo>
                  <a:pt x="87800" y="310318"/>
                </a:lnTo>
                <a:lnTo>
                  <a:pt x="138569" y="336394"/>
                </a:lnTo>
                <a:lnTo>
                  <a:pt x="185464" y="350032"/>
                </a:lnTo>
                <a:lnTo>
                  <a:pt x="223453" y="358571"/>
                </a:lnTo>
                <a:lnTo>
                  <a:pt x="269772" y="367561"/>
                </a:lnTo>
                <a:lnTo>
                  <a:pt x="305662" y="373877"/>
                </a:lnTo>
                <a:lnTo>
                  <a:pt x="338556" y="380322"/>
                </a:lnTo>
                <a:lnTo>
                  <a:pt x="381449" y="391137"/>
                </a:lnTo>
                <a:lnTo>
                  <a:pt x="410713" y="422892"/>
                </a:lnTo>
                <a:lnTo>
                  <a:pt x="412232" y="437602"/>
                </a:lnTo>
                <a:lnTo>
                  <a:pt x="408916" y="448970"/>
                </a:lnTo>
                <a:lnTo>
                  <a:pt x="371773" y="478277"/>
                </a:lnTo>
                <a:lnTo>
                  <a:pt x="331555" y="484986"/>
                </a:lnTo>
                <a:lnTo>
                  <a:pt x="313490" y="485375"/>
                </a:lnTo>
                <a:lnTo>
                  <a:pt x="597377" y="485375"/>
                </a:lnTo>
                <a:lnTo>
                  <a:pt x="611789" y="443664"/>
                </a:lnTo>
                <a:lnTo>
                  <a:pt x="615695" y="405646"/>
                </a:lnTo>
                <a:lnTo>
                  <a:pt x="615204" y="393812"/>
                </a:lnTo>
                <a:lnTo>
                  <a:pt x="603529" y="346067"/>
                </a:lnTo>
                <a:lnTo>
                  <a:pt x="583337" y="309263"/>
                </a:lnTo>
                <a:lnTo>
                  <a:pt x="549715" y="276501"/>
                </a:lnTo>
                <a:lnTo>
                  <a:pt x="514512" y="255221"/>
                </a:lnTo>
                <a:lnTo>
                  <a:pt x="474719" y="240021"/>
                </a:lnTo>
                <a:lnTo>
                  <a:pt x="430726" y="229878"/>
                </a:lnTo>
                <a:lnTo>
                  <a:pt x="374344" y="220572"/>
                </a:lnTo>
                <a:lnTo>
                  <a:pt x="323183" y="213504"/>
                </a:lnTo>
                <a:lnTo>
                  <a:pt x="307357" y="211078"/>
                </a:lnTo>
                <a:lnTo>
                  <a:pt x="268256" y="203438"/>
                </a:lnTo>
                <a:lnTo>
                  <a:pt x="231166" y="186325"/>
                </a:lnTo>
                <a:lnTo>
                  <a:pt x="222375" y="161068"/>
                </a:lnTo>
                <a:lnTo>
                  <a:pt x="225421" y="149783"/>
                </a:lnTo>
                <a:lnTo>
                  <a:pt x="264648" y="120770"/>
                </a:lnTo>
                <a:lnTo>
                  <a:pt x="295306" y="117401"/>
                </a:lnTo>
                <a:lnTo>
                  <a:pt x="578840" y="117401"/>
                </a:lnTo>
                <a:lnTo>
                  <a:pt x="576788" y="113497"/>
                </a:lnTo>
                <a:lnTo>
                  <a:pt x="548935" y="73392"/>
                </a:lnTo>
                <a:lnTo>
                  <a:pt x="513151" y="42058"/>
                </a:lnTo>
                <a:lnTo>
                  <a:pt x="479134" y="23434"/>
                </a:lnTo>
                <a:lnTo>
                  <a:pt x="433600" y="9846"/>
                </a:lnTo>
                <a:lnTo>
                  <a:pt x="388388" y="3739"/>
                </a:lnTo>
                <a:lnTo>
                  <a:pt x="346312" y="962"/>
                </a:lnTo>
                <a:lnTo>
                  <a:pt x="313894" y="104"/>
                </a:lnTo>
                <a:lnTo>
                  <a:pt x="296280" y="0"/>
                </a:lnTo>
                <a:close/>
              </a:path>
              <a:path w="615950" h="609600">
                <a:moveTo>
                  <a:pt x="578840" y="117401"/>
                </a:moveTo>
                <a:lnTo>
                  <a:pt x="295306" y="117401"/>
                </a:lnTo>
                <a:lnTo>
                  <a:pt x="307722" y="117968"/>
                </a:lnTo>
                <a:lnTo>
                  <a:pt x="319767" y="119761"/>
                </a:lnTo>
                <a:lnTo>
                  <a:pt x="355174" y="134194"/>
                </a:lnTo>
                <a:lnTo>
                  <a:pt x="381759" y="163953"/>
                </a:lnTo>
                <a:lnTo>
                  <a:pt x="387191" y="177690"/>
                </a:lnTo>
                <a:lnTo>
                  <a:pt x="594322" y="149960"/>
                </a:lnTo>
                <a:lnTo>
                  <a:pt x="588628" y="137091"/>
                </a:lnTo>
                <a:lnTo>
                  <a:pt x="582811" y="124955"/>
                </a:lnTo>
                <a:lnTo>
                  <a:pt x="578840" y="117401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5230" y="938347"/>
            <a:ext cx="2794635" cy="1184275"/>
          </a:xfrm>
          <a:custGeom>
            <a:avLst/>
            <a:gdLst/>
            <a:ahLst/>
            <a:cxnLst/>
            <a:rect l="l" t="t" r="r" b="b"/>
            <a:pathLst>
              <a:path w="2794634" h="1184275">
                <a:moveTo>
                  <a:pt x="1955749" y="88757"/>
                </a:moveTo>
                <a:lnTo>
                  <a:pt x="1273079" y="88757"/>
                </a:lnTo>
                <a:lnTo>
                  <a:pt x="1394546" y="90686"/>
                </a:lnTo>
                <a:lnTo>
                  <a:pt x="1513388" y="96386"/>
                </a:lnTo>
                <a:lnTo>
                  <a:pt x="1629216" y="105734"/>
                </a:lnTo>
                <a:lnTo>
                  <a:pt x="1741641" y="118602"/>
                </a:lnTo>
                <a:lnTo>
                  <a:pt x="1850272" y="134864"/>
                </a:lnTo>
                <a:lnTo>
                  <a:pt x="1954719" y="154396"/>
                </a:lnTo>
                <a:lnTo>
                  <a:pt x="2054593" y="177070"/>
                </a:lnTo>
                <a:lnTo>
                  <a:pt x="2149505" y="202760"/>
                </a:lnTo>
                <a:lnTo>
                  <a:pt x="2239063" y="231342"/>
                </a:lnTo>
                <a:lnTo>
                  <a:pt x="2322879" y="262688"/>
                </a:lnTo>
                <a:lnTo>
                  <a:pt x="2400563" y="296672"/>
                </a:lnTo>
                <a:lnTo>
                  <a:pt x="2471724" y="333170"/>
                </a:lnTo>
                <a:lnTo>
                  <a:pt x="2535973" y="372054"/>
                </a:lnTo>
                <a:lnTo>
                  <a:pt x="2592921" y="413199"/>
                </a:lnTo>
                <a:lnTo>
                  <a:pt x="2642176" y="456479"/>
                </a:lnTo>
                <a:lnTo>
                  <a:pt x="2683350" y="501768"/>
                </a:lnTo>
                <a:lnTo>
                  <a:pt x="2716053" y="548939"/>
                </a:lnTo>
                <a:lnTo>
                  <a:pt x="2739895" y="597867"/>
                </a:lnTo>
                <a:lnTo>
                  <a:pt x="2754486" y="648427"/>
                </a:lnTo>
                <a:lnTo>
                  <a:pt x="2759437" y="700491"/>
                </a:lnTo>
                <a:lnTo>
                  <a:pt x="2758232" y="726520"/>
                </a:lnTo>
                <a:lnTo>
                  <a:pt x="2748729" y="777778"/>
                </a:lnTo>
                <a:lnTo>
                  <a:pt x="2730071" y="827828"/>
                </a:lnTo>
                <a:lnTo>
                  <a:pt x="2702618" y="876497"/>
                </a:lnTo>
                <a:lnTo>
                  <a:pt x="2666731" y="923616"/>
                </a:lnTo>
                <a:lnTo>
                  <a:pt x="2622773" y="969013"/>
                </a:lnTo>
                <a:lnTo>
                  <a:pt x="2571104" y="1012519"/>
                </a:lnTo>
                <a:lnTo>
                  <a:pt x="2512086" y="1053961"/>
                </a:lnTo>
                <a:lnTo>
                  <a:pt x="2446080" y="1093169"/>
                </a:lnTo>
                <a:lnTo>
                  <a:pt x="2410569" y="1111882"/>
                </a:lnTo>
                <a:lnTo>
                  <a:pt x="2373447" y="1129972"/>
                </a:lnTo>
                <a:lnTo>
                  <a:pt x="2334759" y="1147419"/>
                </a:lnTo>
                <a:lnTo>
                  <a:pt x="2334759" y="1184063"/>
                </a:lnTo>
                <a:lnTo>
                  <a:pt x="2337929" y="1182288"/>
                </a:lnTo>
                <a:lnTo>
                  <a:pt x="2341099" y="1182288"/>
                </a:lnTo>
                <a:lnTo>
                  <a:pt x="2344269" y="1179118"/>
                </a:lnTo>
                <a:lnTo>
                  <a:pt x="2386574" y="1159793"/>
                </a:lnTo>
                <a:lnTo>
                  <a:pt x="2426951" y="1139869"/>
                </a:lnTo>
                <a:lnTo>
                  <a:pt x="2465375" y="1119366"/>
                </a:lnTo>
                <a:lnTo>
                  <a:pt x="2501819" y="1098301"/>
                </a:lnTo>
                <a:lnTo>
                  <a:pt x="2536256" y="1076695"/>
                </a:lnTo>
                <a:lnTo>
                  <a:pt x="2568662" y="1054566"/>
                </a:lnTo>
                <a:lnTo>
                  <a:pt x="2627271" y="1008816"/>
                </a:lnTo>
                <a:lnTo>
                  <a:pt x="2677438" y="961202"/>
                </a:lnTo>
                <a:lnTo>
                  <a:pt x="2718952" y="911876"/>
                </a:lnTo>
                <a:lnTo>
                  <a:pt x="2751606" y="860990"/>
                </a:lnTo>
                <a:lnTo>
                  <a:pt x="2775188" y="808696"/>
                </a:lnTo>
                <a:lnTo>
                  <a:pt x="2789492" y="755146"/>
                </a:lnTo>
                <a:lnTo>
                  <a:pt x="2794306" y="700491"/>
                </a:lnTo>
                <a:lnTo>
                  <a:pt x="2793098" y="673468"/>
                </a:lnTo>
                <a:lnTo>
                  <a:pt x="2783513" y="619954"/>
                </a:lnTo>
                <a:lnTo>
                  <a:pt x="2764544" y="567322"/>
                </a:lnTo>
                <a:lnTo>
                  <a:pt x="2736400" y="515783"/>
                </a:lnTo>
                <a:lnTo>
                  <a:pt x="2699290" y="465546"/>
                </a:lnTo>
                <a:lnTo>
                  <a:pt x="2653423" y="416819"/>
                </a:lnTo>
                <a:lnTo>
                  <a:pt x="2599009" y="369813"/>
                </a:lnTo>
                <a:lnTo>
                  <a:pt x="2536256" y="324737"/>
                </a:lnTo>
                <a:lnTo>
                  <a:pt x="2501819" y="302988"/>
                </a:lnTo>
                <a:lnTo>
                  <a:pt x="2465375" y="281800"/>
                </a:lnTo>
                <a:lnTo>
                  <a:pt x="2426951" y="261199"/>
                </a:lnTo>
                <a:lnTo>
                  <a:pt x="2386574" y="241211"/>
                </a:lnTo>
                <a:lnTo>
                  <a:pt x="2344269" y="221863"/>
                </a:lnTo>
                <a:lnTo>
                  <a:pt x="2300803" y="203523"/>
                </a:lnTo>
                <a:lnTo>
                  <a:pt x="2256009" y="185617"/>
                </a:lnTo>
                <a:lnTo>
                  <a:pt x="2209936" y="168201"/>
                </a:lnTo>
                <a:lnTo>
                  <a:pt x="2162634" y="151329"/>
                </a:lnTo>
                <a:lnTo>
                  <a:pt x="2114154" y="135055"/>
                </a:lnTo>
                <a:lnTo>
                  <a:pt x="2064544" y="119435"/>
                </a:lnTo>
                <a:lnTo>
                  <a:pt x="2013856" y="104523"/>
                </a:lnTo>
                <a:lnTo>
                  <a:pt x="1962138" y="90374"/>
                </a:lnTo>
                <a:lnTo>
                  <a:pt x="1955749" y="88757"/>
                </a:lnTo>
                <a:close/>
              </a:path>
              <a:path w="2794634" h="1184275">
                <a:moveTo>
                  <a:pt x="1279419" y="0"/>
                </a:moveTo>
                <a:lnTo>
                  <a:pt x="1218792" y="727"/>
                </a:lnTo>
                <a:lnTo>
                  <a:pt x="1158641" y="2875"/>
                </a:lnTo>
                <a:lnTo>
                  <a:pt x="1099013" y="6386"/>
                </a:lnTo>
                <a:lnTo>
                  <a:pt x="1039955" y="11208"/>
                </a:lnTo>
                <a:lnTo>
                  <a:pt x="981515" y="17285"/>
                </a:lnTo>
                <a:lnTo>
                  <a:pt x="923741" y="24562"/>
                </a:lnTo>
                <a:lnTo>
                  <a:pt x="866679" y="32986"/>
                </a:lnTo>
                <a:lnTo>
                  <a:pt x="810379" y="42500"/>
                </a:lnTo>
                <a:lnTo>
                  <a:pt x="754886" y="53050"/>
                </a:lnTo>
                <a:lnTo>
                  <a:pt x="700250" y="64583"/>
                </a:lnTo>
                <a:lnTo>
                  <a:pt x="646516" y="77042"/>
                </a:lnTo>
                <a:lnTo>
                  <a:pt x="593733" y="90374"/>
                </a:lnTo>
                <a:lnTo>
                  <a:pt x="541949" y="104523"/>
                </a:lnTo>
                <a:lnTo>
                  <a:pt x="491210" y="119435"/>
                </a:lnTo>
                <a:lnTo>
                  <a:pt x="441565" y="135055"/>
                </a:lnTo>
                <a:lnTo>
                  <a:pt x="393060" y="151329"/>
                </a:lnTo>
                <a:lnTo>
                  <a:pt x="345744" y="168201"/>
                </a:lnTo>
                <a:lnTo>
                  <a:pt x="299663" y="185617"/>
                </a:lnTo>
                <a:lnTo>
                  <a:pt x="254866" y="203523"/>
                </a:lnTo>
                <a:lnTo>
                  <a:pt x="211400" y="221863"/>
                </a:lnTo>
                <a:lnTo>
                  <a:pt x="172885" y="239498"/>
                </a:lnTo>
                <a:lnTo>
                  <a:pt x="136499" y="257273"/>
                </a:lnTo>
                <a:lnTo>
                  <a:pt x="102102" y="275327"/>
                </a:lnTo>
                <a:lnTo>
                  <a:pt x="59088" y="300076"/>
                </a:lnTo>
                <a:lnTo>
                  <a:pt x="19027" y="325903"/>
                </a:lnTo>
                <a:lnTo>
                  <a:pt x="0" y="339323"/>
                </a:lnTo>
                <a:lnTo>
                  <a:pt x="68752" y="342319"/>
                </a:lnTo>
                <a:lnTo>
                  <a:pt x="109981" y="319458"/>
                </a:lnTo>
                <a:lnTo>
                  <a:pt x="153737" y="297483"/>
                </a:lnTo>
                <a:lnTo>
                  <a:pt x="199930" y="276425"/>
                </a:lnTo>
                <a:lnTo>
                  <a:pt x="248475" y="256316"/>
                </a:lnTo>
                <a:lnTo>
                  <a:pt x="299281" y="237185"/>
                </a:lnTo>
                <a:lnTo>
                  <a:pt x="352263" y="219065"/>
                </a:lnTo>
                <a:lnTo>
                  <a:pt x="407330" y="201986"/>
                </a:lnTo>
                <a:lnTo>
                  <a:pt x="464397" y="185978"/>
                </a:lnTo>
                <a:lnTo>
                  <a:pt x="523374" y="171074"/>
                </a:lnTo>
                <a:lnTo>
                  <a:pt x="584174" y="157303"/>
                </a:lnTo>
                <a:lnTo>
                  <a:pt x="646709" y="144697"/>
                </a:lnTo>
                <a:lnTo>
                  <a:pt x="710891" y="133286"/>
                </a:lnTo>
                <a:lnTo>
                  <a:pt x="776631" y="123102"/>
                </a:lnTo>
                <a:lnTo>
                  <a:pt x="843843" y="114176"/>
                </a:lnTo>
                <a:lnTo>
                  <a:pt x="912438" y="106538"/>
                </a:lnTo>
                <a:lnTo>
                  <a:pt x="982328" y="100219"/>
                </a:lnTo>
                <a:lnTo>
                  <a:pt x="1053425" y="95251"/>
                </a:lnTo>
                <a:lnTo>
                  <a:pt x="1125641" y="91664"/>
                </a:lnTo>
                <a:lnTo>
                  <a:pt x="1198888" y="89489"/>
                </a:lnTo>
                <a:lnTo>
                  <a:pt x="1955749" y="88757"/>
                </a:lnTo>
                <a:lnTo>
                  <a:pt x="1909441" y="77042"/>
                </a:lnTo>
                <a:lnTo>
                  <a:pt x="1855815" y="64583"/>
                </a:lnTo>
                <a:lnTo>
                  <a:pt x="1801310" y="53050"/>
                </a:lnTo>
                <a:lnTo>
                  <a:pt x="1745974" y="42500"/>
                </a:lnTo>
                <a:lnTo>
                  <a:pt x="1689860" y="32986"/>
                </a:lnTo>
                <a:lnTo>
                  <a:pt x="1633015" y="24562"/>
                </a:lnTo>
                <a:lnTo>
                  <a:pt x="1575491" y="17285"/>
                </a:lnTo>
                <a:lnTo>
                  <a:pt x="1517337" y="11208"/>
                </a:lnTo>
                <a:lnTo>
                  <a:pt x="1458603" y="6386"/>
                </a:lnTo>
                <a:lnTo>
                  <a:pt x="1399338" y="2875"/>
                </a:lnTo>
                <a:lnTo>
                  <a:pt x="1339594" y="727"/>
                </a:lnTo>
                <a:lnTo>
                  <a:pt x="1279419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5761" y="1441663"/>
            <a:ext cx="685800" cy="818515"/>
          </a:xfrm>
          <a:custGeom>
            <a:avLst/>
            <a:gdLst/>
            <a:ahLst/>
            <a:cxnLst/>
            <a:rect l="l" t="t" r="r" b="b"/>
            <a:pathLst>
              <a:path w="685800" h="818514">
                <a:moveTo>
                  <a:pt x="31732" y="650185"/>
                </a:moveTo>
                <a:lnTo>
                  <a:pt x="62902" y="807044"/>
                </a:lnTo>
                <a:lnTo>
                  <a:pt x="159059" y="816365"/>
                </a:lnTo>
                <a:lnTo>
                  <a:pt x="198581" y="818262"/>
                </a:lnTo>
                <a:lnTo>
                  <a:pt x="214014" y="817952"/>
                </a:lnTo>
                <a:lnTo>
                  <a:pt x="257349" y="813993"/>
                </a:lnTo>
                <a:lnTo>
                  <a:pt x="296311" y="805432"/>
                </a:lnTo>
                <a:lnTo>
                  <a:pt x="341616" y="786736"/>
                </a:lnTo>
                <a:lnTo>
                  <a:pt x="379528" y="759558"/>
                </a:lnTo>
                <a:lnTo>
                  <a:pt x="404195" y="728307"/>
                </a:lnTo>
                <a:lnTo>
                  <a:pt x="429313" y="682329"/>
                </a:lnTo>
                <a:lnTo>
                  <a:pt x="437910" y="662835"/>
                </a:lnTo>
                <a:lnTo>
                  <a:pt x="132261" y="662835"/>
                </a:lnTo>
                <a:lnTo>
                  <a:pt x="118728" y="662601"/>
                </a:lnTo>
                <a:lnTo>
                  <a:pt x="79787" y="659854"/>
                </a:lnTo>
                <a:lnTo>
                  <a:pt x="43332" y="653345"/>
                </a:lnTo>
                <a:lnTo>
                  <a:pt x="31732" y="650185"/>
                </a:lnTo>
                <a:close/>
              </a:path>
              <a:path w="685800" h="818514">
                <a:moveTo>
                  <a:pt x="234786" y="0"/>
                </a:moveTo>
                <a:lnTo>
                  <a:pt x="0" y="0"/>
                </a:lnTo>
                <a:lnTo>
                  <a:pt x="241080" y="590692"/>
                </a:lnTo>
                <a:lnTo>
                  <a:pt x="235140" y="602831"/>
                </a:lnTo>
                <a:lnTo>
                  <a:pt x="205760" y="643168"/>
                </a:lnTo>
                <a:lnTo>
                  <a:pt x="162193" y="661407"/>
                </a:lnTo>
                <a:lnTo>
                  <a:pt x="132261" y="662835"/>
                </a:lnTo>
                <a:lnTo>
                  <a:pt x="437910" y="662835"/>
                </a:lnTo>
                <a:lnTo>
                  <a:pt x="441683" y="653813"/>
                </a:lnTo>
                <a:lnTo>
                  <a:pt x="447757" y="638172"/>
                </a:lnTo>
                <a:lnTo>
                  <a:pt x="453734" y="621609"/>
                </a:lnTo>
                <a:lnTo>
                  <a:pt x="541186" y="386913"/>
                </a:lnTo>
                <a:lnTo>
                  <a:pt x="355366" y="386913"/>
                </a:lnTo>
                <a:lnTo>
                  <a:pt x="234786" y="0"/>
                </a:lnTo>
                <a:close/>
              </a:path>
              <a:path w="685800" h="818514">
                <a:moveTo>
                  <a:pt x="685356" y="0"/>
                </a:moveTo>
                <a:lnTo>
                  <a:pt x="463247" y="0"/>
                </a:lnTo>
                <a:lnTo>
                  <a:pt x="355366" y="386913"/>
                </a:lnTo>
                <a:lnTo>
                  <a:pt x="541186" y="386913"/>
                </a:lnTo>
                <a:lnTo>
                  <a:pt x="68535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1260" y="1428984"/>
            <a:ext cx="614680" cy="596900"/>
          </a:xfrm>
          <a:custGeom>
            <a:avLst/>
            <a:gdLst/>
            <a:ahLst/>
            <a:cxnLst/>
            <a:rect l="l" t="t" r="r" b="b"/>
            <a:pathLst>
              <a:path w="614680" h="596900">
                <a:moveTo>
                  <a:pt x="208926" y="12709"/>
                </a:moveTo>
                <a:lnTo>
                  <a:pt x="0" y="12709"/>
                </a:lnTo>
                <a:lnTo>
                  <a:pt x="13" y="596706"/>
                </a:lnTo>
                <a:lnTo>
                  <a:pt x="224765" y="596706"/>
                </a:lnTo>
                <a:lnTo>
                  <a:pt x="224853" y="306793"/>
                </a:lnTo>
                <a:lnTo>
                  <a:pt x="225377" y="291160"/>
                </a:lnTo>
                <a:lnTo>
                  <a:pt x="230530" y="250015"/>
                </a:lnTo>
                <a:lnTo>
                  <a:pt x="248818" y="207544"/>
                </a:lnTo>
                <a:lnTo>
                  <a:pt x="288288" y="178257"/>
                </a:lnTo>
                <a:lnTo>
                  <a:pt x="314735" y="174567"/>
                </a:lnTo>
                <a:lnTo>
                  <a:pt x="610995" y="174567"/>
                </a:lnTo>
                <a:lnTo>
                  <a:pt x="609106" y="161802"/>
                </a:lnTo>
                <a:lnTo>
                  <a:pt x="599835" y="123322"/>
                </a:lnTo>
                <a:lnTo>
                  <a:pt x="594251" y="107901"/>
                </a:lnTo>
                <a:lnTo>
                  <a:pt x="208931" y="107901"/>
                </a:lnTo>
                <a:lnTo>
                  <a:pt x="208926" y="12709"/>
                </a:lnTo>
                <a:close/>
              </a:path>
              <a:path w="614680" h="596900">
                <a:moveTo>
                  <a:pt x="610995" y="174567"/>
                </a:moveTo>
                <a:lnTo>
                  <a:pt x="314735" y="174567"/>
                </a:lnTo>
                <a:lnTo>
                  <a:pt x="328819" y="175840"/>
                </a:lnTo>
                <a:lnTo>
                  <a:pt x="341557" y="179167"/>
                </a:lnTo>
                <a:lnTo>
                  <a:pt x="377868" y="208772"/>
                </a:lnTo>
                <a:lnTo>
                  <a:pt x="388910" y="259248"/>
                </a:lnTo>
                <a:lnTo>
                  <a:pt x="389383" y="596706"/>
                </a:lnTo>
                <a:lnTo>
                  <a:pt x="614141" y="596706"/>
                </a:lnTo>
                <a:lnTo>
                  <a:pt x="614117" y="220684"/>
                </a:lnTo>
                <a:lnTo>
                  <a:pt x="613677" y="205138"/>
                </a:lnTo>
                <a:lnTo>
                  <a:pt x="612690" y="190145"/>
                </a:lnTo>
                <a:lnTo>
                  <a:pt x="611163" y="175701"/>
                </a:lnTo>
                <a:lnTo>
                  <a:pt x="610995" y="174567"/>
                </a:lnTo>
                <a:close/>
              </a:path>
              <a:path w="614680" h="596900">
                <a:moveTo>
                  <a:pt x="417366" y="0"/>
                </a:moveTo>
                <a:lnTo>
                  <a:pt x="378480" y="2634"/>
                </a:lnTo>
                <a:lnTo>
                  <a:pt x="341185" y="10463"/>
                </a:lnTo>
                <a:lnTo>
                  <a:pt x="305379" y="23568"/>
                </a:lnTo>
                <a:lnTo>
                  <a:pt x="265430" y="49014"/>
                </a:lnTo>
                <a:lnTo>
                  <a:pt x="237527" y="75459"/>
                </a:lnTo>
                <a:lnTo>
                  <a:pt x="208931" y="107901"/>
                </a:lnTo>
                <a:lnTo>
                  <a:pt x="594251" y="107901"/>
                </a:lnTo>
                <a:lnTo>
                  <a:pt x="574559" y="69637"/>
                </a:lnTo>
                <a:lnTo>
                  <a:pt x="542612" y="36257"/>
                </a:lnTo>
                <a:lnTo>
                  <a:pt x="498511" y="13302"/>
                </a:lnTo>
                <a:lnTo>
                  <a:pt x="459988" y="3372"/>
                </a:lnTo>
                <a:lnTo>
                  <a:pt x="417366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3516" y="1223243"/>
            <a:ext cx="435609" cy="815340"/>
          </a:xfrm>
          <a:custGeom>
            <a:avLst/>
            <a:gdLst/>
            <a:ahLst/>
            <a:cxnLst/>
            <a:rect l="l" t="t" r="r" b="b"/>
            <a:pathLst>
              <a:path w="435610" h="815339">
                <a:moveTo>
                  <a:pt x="305013" y="0"/>
                </a:moveTo>
                <a:lnTo>
                  <a:pt x="79430" y="114180"/>
                </a:lnTo>
                <a:lnTo>
                  <a:pt x="79425" y="218846"/>
                </a:lnTo>
                <a:lnTo>
                  <a:pt x="0" y="218918"/>
                </a:lnTo>
                <a:lnTo>
                  <a:pt x="5" y="383773"/>
                </a:lnTo>
                <a:lnTo>
                  <a:pt x="79430" y="383773"/>
                </a:lnTo>
                <a:lnTo>
                  <a:pt x="79535" y="601139"/>
                </a:lnTo>
                <a:lnTo>
                  <a:pt x="81569" y="646075"/>
                </a:lnTo>
                <a:lnTo>
                  <a:pt x="86420" y="684529"/>
                </a:lnTo>
                <a:lnTo>
                  <a:pt x="97771" y="726796"/>
                </a:lnTo>
                <a:lnTo>
                  <a:pt x="121945" y="765794"/>
                </a:lnTo>
                <a:lnTo>
                  <a:pt x="153245" y="790269"/>
                </a:lnTo>
                <a:lnTo>
                  <a:pt x="196916" y="807533"/>
                </a:lnTo>
                <a:lnTo>
                  <a:pt x="235815" y="813286"/>
                </a:lnTo>
                <a:lnTo>
                  <a:pt x="283663" y="815080"/>
                </a:lnTo>
                <a:lnTo>
                  <a:pt x="295446" y="814868"/>
                </a:lnTo>
                <a:lnTo>
                  <a:pt x="344599" y="811520"/>
                </a:lnTo>
                <a:lnTo>
                  <a:pt x="383017" y="806376"/>
                </a:lnTo>
                <a:lnTo>
                  <a:pt x="422159" y="798970"/>
                </a:lnTo>
                <a:lnTo>
                  <a:pt x="435272" y="795996"/>
                </a:lnTo>
                <a:lnTo>
                  <a:pt x="414383" y="655766"/>
                </a:lnTo>
                <a:lnTo>
                  <a:pt x="350793" y="655766"/>
                </a:lnTo>
                <a:lnTo>
                  <a:pt x="338613" y="655677"/>
                </a:lnTo>
                <a:lnTo>
                  <a:pt x="308198" y="632347"/>
                </a:lnTo>
                <a:lnTo>
                  <a:pt x="305013" y="589909"/>
                </a:lnTo>
                <a:lnTo>
                  <a:pt x="305031" y="383773"/>
                </a:lnTo>
                <a:lnTo>
                  <a:pt x="425744" y="383701"/>
                </a:lnTo>
                <a:lnTo>
                  <a:pt x="425726" y="218846"/>
                </a:lnTo>
                <a:lnTo>
                  <a:pt x="305013" y="218845"/>
                </a:lnTo>
                <a:lnTo>
                  <a:pt x="305013" y="0"/>
                </a:lnTo>
                <a:close/>
              </a:path>
              <a:path w="435610" h="815339">
                <a:moveTo>
                  <a:pt x="412887" y="645727"/>
                </a:moveTo>
                <a:lnTo>
                  <a:pt x="374444" y="654005"/>
                </a:lnTo>
                <a:lnTo>
                  <a:pt x="350793" y="655766"/>
                </a:lnTo>
                <a:lnTo>
                  <a:pt x="414383" y="655766"/>
                </a:lnTo>
                <a:lnTo>
                  <a:pt x="412887" y="645727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2197" y="1429001"/>
            <a:ext cx="558165" cy="609600"/>
          </a:xfrm>
          <a:custGeom>
            <a:avLst/>
            <a:gdLst/>
            <a:ahLst/>
            <a:cxnLst/>
            <a:rect l="l" t="t" r="r" b="b"/>
            <a:pathLst>
              <a:path w="558164" h="609600">
                <a:moveTo>
                  <a:pt x="334382" y="0"/>
                </a:moveTo>
                <a:lnTo>
                  <a:pt x="287047" y="1922"/>
                </a:lnTo>
                <a:lnTo>
                  <a:pt x="243671" y="7706"/>
                </a:lnTo>
                <a:lnTo>
                  <a:pt x="204081" y="17348"/>
                </a:lnTo>
                <a:lnTo>
                  <a:pt x="168106" y="30847"/>
                </a:lnTo>
                <a:lnTo>
                  <a:pt x="125468" y="54844"/>
                </a:lnTo>
                <a:lnTo>
                  <a:pt x="88546" y="85692"/>
                </a:lnTo>
                <a:lnTo>
                  <a:pt x="79121" y="94584"/>
                </a:lnTo>
                <a:lnTo>
                  <a:pt x="54107" y="123481"/>
                </a:lnTo>
                <a:lnTo>
                  <a:pt x="28260" y="166864"/>
                </a:lnTo>
                <a:lnTo>
                  <a:pt x="14400" y="202732"/>
                </a:lnTo>
                <a:lnTo>
                  <a:pt x="5188" y="241192"/>
                </a:lnTo>
                <a:lnTo>
                  <a:pt x="545" y="282005"/>
                </a:lnTo>
                <a:lnTo>
                  <a:pt x="0" y="296091"/>
                </a:lnTo>
                <a:lnTo>
                  <a:pt x="211" y="310939"/>
                </a:lnTo>
                <a:lnTo>
                  <a:pt x="3563" y="352982"/>
                </a:lnTo>
                <a:lnTo>
                  <a:pt x="10850" y="391502"/>
                </a:lnTo>
                <a:lnTo>
                  <a:pt x="26382" y="437894"/>
                </a:lnTo>
                <a:lnTo>
                  <a:pt x="49808" y="481660"/>
                </a:lnTo>
                <a:lnTo>
                  <a:pt x="73958" y="514752"/>
                </a:lnTo>
                <a:lnTo>
                  <a:pt x="100300" y="542318"/>
                </a:lnTo>
                <a:lnTo>
                  <a:pt x="139659" y="571036"/>
                </a:lnTo>
                <a:lnTo>
                  <a:pt x="180040" y="587966"/>
                </a:lnTo>
                <a:lnTo>
                  <a:pt x="225504" y="599578"/>
                </a:lnTo>
                <a:lnTo>
                  <a:pt x="264333" y="605524"/>
                </a:lnTo>
                <a:lnTo>
                  <a:pt x="307470" y="608786"/>
                </a:lnTo>
                <a:lnTo>
                  <a:pt x="322847" y="609229"/>
                </a:lnTo>
                <a:lnTo>
                  <a:pt x="340147" y="609118"/>
                </a:lnTo>
                <a:lnTo>
                  <a:pt x="388007" y="607230"/>
                </a:lnTo>
                <a:lnTo>
                  <a:pt x="430196" y="603012"/>
                </a:lnTo>
                <a:lnTo>
                  <a:pt x="478493" y="593773"/>
                </a:lnTo>
                <a:lnTo>
                  <a:pt x="518791" y="580415"/>
                </a:lnTo>
                <a:lnTo>
                  <a:pt x="557982" y="557938"/>
                </a:lnTo>
                <a:lnTo>
                  <a:pt x="550451" y="548736"/>
                </a:lnTo>
                <a:lnTo>
                  <a:pt x="542456" y="539634"/>
                </a:lnTo>
                <a:lnTo>
                  <a:pt x="534209" y="530418"/>
                </a:lnTo>
                <a:lnTo>
                  <a:pt x="525918" y="520872"/>
                </a:lnTo>
                <a:lnTo>
                  <a:pt x="517792" y="510780"/>
                </a:lnTo>
                <a:lnTo>
                  <a:pt x="510042" y="499927"/>
                </a:lnTo>
                <a:lnTo>
                  <a:pt x="503226" y="488729"/>
                </a:lnTo>
                <a:lnTo>
                  <a:pt x="497158" y="479166"/>
                </a:lnTo>
                <a:lnTo>
                  <a:pt x="342150" y="479166"/>
                </a:lnTo>
                <a:lnTo>
                  <a:pt x="327131" y="478487"/>
                </a:lnTo>
                <a:lnTo>
                  <a:pt x="288522" y="468061"/>
                </a:lnTo>
                <a:lnTo>
                  <a:pt x="252217" y="435513"/>
                </a:lnTo>
                <a:lnTo>
                  <a:pt x="231893" y="391489"/>
                </a:lnTo>
                <a:lnTo>
                  <a:pt x="225568" y="363805"/>
                </a:lnTo>
                <a:lnTo>
                  <a:pt x="455769" y="358610"/>
                </a:lnTo>
                <a:lnTo>
                  <a:pt x="454160" y="346562"/>
                </a:lnTo>
                <a:lnTo>
                  <a:pt x="453215" y="334341"/>
                </a:lnTo>
                <a:lnTo>
                  <a:pt x="452758" y="321768"/>
                </a:lnTo>
                <a:lnTo>
                  <a:pt x="452612" y="308661"/>
                </a:lnTo>
                <a:lnTo>
                  <a:pt x="452791" y="291713"/>
                </a:lnTo>
                <a:lnTo>
                  <a:pt x="453339" y="275427"/>
                </a:lnTo>
                <a:lnTo>
                  <a:pt x="454260" y="259784"/>
                </a:lnTo>
                <a:lnTo>
                  <a:pt x="454773" y="253880"/>
                </a:lnTo>
                <a:lnTo>
                  <a:pt x="227840" y="253880"/>
                </a:lnTo>
                <a:lnTo>
                  <a:pt x="234784" y="211651"/>
                </a:lnTo>
                <a:lnTo>
                  <a:pt x="261302" y="163920"/>
                </a:lnTo>
                <a:lnTo>
                  <a:pt x="304045" y="137561"/>
                </a:lnTo>
                <a:lnTo>
                  <a:pt x="331535" y="133425"/>
                </a:lnTo>
                <a:lnTo>
                  <a:pt x="486349" y="133425"/>
                </a:lnTo>
                <a:lnTo>
                  <a:pt x="491054" y="125071"/>
                </a:lnTo>
                <a:lnTo>
                  <a:pt x="520827" y="86249"/>
                </a:lnTo>
                <a:lnTo>
                  <a:pt x="548538" y="62492"/>
                </a:lnTo>
                <a:lnTo>
                  <a:pt x="541845" y="51217"/>
                </a:lnTo>
                <a:lnTo>
                  <a:pt x="501122" y="27961"/>
                </a:lnTo>
                <a:lnTo>
                  <a:pt x="455511" y="13330"/>
                </a:lnTo>
                <a:lnTo>
                  <a:pt x="418089" y="6008"/>
                </a:lnTo>
                <a:lnTo>
                  <a:pt x="377759" y="1623"/>
                </a:lnTo>
                <a:lnTo>
                  <a:pt x="349188" y="244"/>
                </a:lnTo>
                <a:lnTo>
                  <a:pt x="334382" y="0"/>
                </a:lnTo>
                <a:close/>
              </a:path>
              <a:path w="558164" h="609600">
                <a:moveTo>
                  <a:pt x="440553" y="425406"/>
                </a:moveTo>
                <a:lnTo>
                  <a:pt x="412091" y="453802"/>
                </a:lnTo>
                <a:lnTo>
                  <a:pt x="367147" y="475627"/>
                </a:lnTo>
                <a:lnTo>
                  <a:pt x="342150" y="479166"/>
                </a:lnTo>
                <a:lnTo>
                  <a:pt x="497158" y="479166"/>
                </a:lnTo>
                <a:lnTo>
                  <a:pt x="478878" y="444802"/>
                </a:lnTo>
                <a:lnTo>
                  <a:pt x="473511" y="432888"/>
                </a:lnTo>
                <a:lnTo>
                  <a:pt x="440553" y="425406"/>
                </a:lnTo>
                <a:close/>
              </a:path>
              <a:path w="558164" h="609600">
                <a:moveTo>
                  <a:pt x="486349" y="133425"/>
                </a:moveTo>
                <a:lnTo>
                  <a:pt x="331535" y="133425"/>
                </a:lnTo>
                <a:lnTo>
                  <a:pt x="346829" y="134005"/>
                </a:lnTo>
                <a:lnTo>
                  <a:pt x="360825" y="135883"/>
                </a:lnTo>
                <a:lnTo>
                  <a:pt x="405392" y="156290"/>
                </a:lnTo>
                <a:lnTo>
                  <a:pt x="433220" y="194541"/>
                </a:lnTo>
                <a:lnTo>
                  <a:pt x="444002" y="233545"/>
                </a:lnTo>
                <a:lnTo>
                  <a:pt x="445837" y="248645"/>
                </a:lnTo>
                <a:lnTo>
                  <a:pt x="227840" y="253880"/>
                </a:lnTo>
                <a:lnTo>
                  <a:pt x="454773" y="253880"/>
                </a:lnTo>
                <a:lnTo>
                  <a:pt x="461828" y="203290"/>
                </a:lnTo>
                <a:lnTo>
                  <a:pt x="475930" y="155662"/>
                </a:lnTo>
                <a:lnTo>
                  <a:pt x="485587" y="134777"/>
                </a:lnTo>
                <a:lnTo>
                  <a:pt x="486349" y="13342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3645" y="1444908"/>
            <a:ext cx="617855" cy="609600"/>
          </a:xfrm>
          <a:custGeom>
            <a:avLst/>
            <a:gdLst/>
            <a:ahLst/>
            <a:cxnLst/>
            <a:rect l="l" t="t" r="r" b="b"/>
            <a:pathLst>
              <a:path w="617855" h="609600">
                <a:moveTo>
                  <a:pt x="221580" y="412472"/>
                </a:moveTo>
                <a:lnTo>
                  <a:pt x="0" y="434691"/>
                </a:lnTo>
                <a:lnTo>
                  <a:pt x="1062" y="439051"/>
                </a:lnTo>
                <a:lnTo>
                  <a:pt x="4667" y="451854"/>
                </a:lnTo>
                <a:lnTo>
                  <a:pt x="19412" y="487811"/>
                </a:lnTo>
                <a:lnTo>
                  <a:pt x="40368" y="519735"/>
                </a:lnTo>
                <a:lnTo>
                  <a:pt x="67945" y="547173"/>
                </a:lnTo>
                <a:lnTo>
                  <a:pt x="105316" y="572027"/>
                </a:lnTo>
                <a:lnTo>
                  <a:pt x="142036" y="587485"/>
                </a:lnTo>
                <a:lnTo>
                  <a:pt x="187948" y="598804"/>
                </a:lnTo>
                <a:lnTo>
                  <a:pt x="228789" y="604576"/>
                </a:lnTo>
                <a:lnTo>
                  <a:pt x="275414" y="608017"/>
                </a:lnTo>
                <a:lnTo>
                  <a:pt x="328085" y="609126"/>
                </a:lnTo>
                <a:lnTo>
                  <a:pt x="342580" y="608740"/>
                </a:lnTo>
                <a:lnTo>
                  <a:pt x="383484" y="605927"/>
                </a:lnTo>
                <a:lnTo>
                  <a:pt x="433094" y="598009"/>
                </a:lnTo>
                <a:lnTo>
                  <a:pt x="478789" y="584849"/>
                </a:lnTo>
                <a:lnTo>
                  <a:pt x="525231" y="562980"/>
                </a:lnTo>
                <a:lnTo>
                  <a:pt x="556154" y="539964"/>
                </a:lnTo>
                <a:lnTo>
                  <a:pt x="586923" y="502654"/>
                </a:lnTo>
                <a:lnTo>
                  <a:pt x="597446" y="485181"/>
                </a:lnTo>
                <a:lnTo>
                  <a:pt x="315775" y="485181"/>
                </a:lnTo>
                <a:lnTo>
                  <a:pt x="302112" y="483778"/>
                </a:lnTo>
                <a:lnTo>
                  <a:pt x="256084" y="466665"/>
                </a:lnTo>
                <a:lnTo>
                  <a:pt x="227182" y="425927"/>
                </a:lnTo>
                <a:lnTo>
                  <a:pt x="221580" y="412472"/>
                </a:lnTo>
                <a:close/>
              </a:path>
              <a:path w="617855" h="609600">
                <a:moveTo>
                  <a:pt x="294725" y="0"/>
                </a:moveTo>
                <a:lnTo>
                  <a:pt x="251759" y="1637"/>
                </a:lnTo>
                <a:lnTo>
                  <a:pt x="213087" y="5489"/>
                </a:lnTo>
                <a:lnTo>
                  <a:pt x="166951" y="14242"/>
                </a:lnTo>
                <a:lnTo>
                  <a:pt x="122607" y="31251"/>
                </a:lnTo>
                <a:lnTo>
                  <a:pt x="81703" y="58939"/>
                </a:lnTo>
                <a:lnTo>
                  <a:pt x="53299" y="87374"/>
                </a:lnTo>
                <a:lnTo>
                  <a:pt x="31995" y="131538"/>
                </a:lnTo>
                <a:lnTo>
                  <a:pt x="25762" y="170779"/>
                </a:lnTo>
                <a:lnTo>
                  <a:pt x="25379" y="185434"/>
                </a:lnTo>
                <a:lnTo>
                  <a:pt x="26117" y="197728"/>
                </a:lnTo>
                <a:lnTo>
                  <a:pt x="38908" y="245402"/>
                </a:lnTo>
                <a:lnTo>
                  <a:pt x="60840" y="281014"/>
                </a:lnTo>
                <a:lnTo>
                  <a:pt x="87704" y="308509"/>
                </a:lnTo>
                <a:lnTo>
                  <a:pt x="120720" y="328712"/>
                </a:lnTo>
                <a:lnTo>
                  <a:pt x="133102" y="333197"/>
                </a:lnTo>
                <a:lnTo>
                  <a:pt x="139607" y="335917"/>
                </a:lnTo>
                <a:lnTo>
                  <a:pt x="184635" y="349722"/>
                </a:lnTo>
                <a:lnTo>
                  <a:pt x="222590" y="358377"/>
                </a:lnTo>
                <a:lnTo>
                  <a:pt x="269604" y="367504"/>
                </a:lnTo>
                <a:lnTo>
                  <a:pt x="306325" y="373927"/>
                </a:lnTo>
                <a:lnTo>
                  <a:pt x="322351" y="376909"/>
                </a:lnTo>
                <a:lnTo>
                  <a:pt x="362044" y="385817"/>
                </a:lnTo>
                <a:lnTo>
                  <a:pt x="399763" y="401052"/>
                </a:lnTo>
                <a:lnTo>
                  <a:pt x="414321" y="436786"/>
                </a:lnTo>
                <a:lnTo>
                  <a:pt x="410930" y="447694"/>
                </a:lnTo>
                <a:lnTo>
                  <a:pt x="382075" y="474124"/>
                </a:lnTo>
                <a:lnTo>
                  <a:pt x="332600" y="484842"/>
                </a:lnTo>
                <a:lnTo>
                  <a:pt x="315775" y="485181"/>
                </a:lnTo>
                <a:lnTo>
                  <a:pt x="597446" y="485181"/>
                </a:lnTo>
                <a:lnTo>
                  <a:pt x="613284" y="443445"/>
                </a:lnTo>
                <a:lnTo>
                  <a:pt x="617289" y="405841"/>
                </a:lnTo>
                <a:lnTo>
                  <a:pt x="616819" y="393976"/>
                </a:lnTo>
                <a:lnTo>
                  <a:pt x="605304" y="346131"/>
                </a:lnTo>
                <a:lnTo>
                  <a:pt x="585459" y="309319"/>
                </a:lnTo>
                <a:lnTo>
                  <a:pt x="550659" y="275644"/>
                </a:lnTo>
                <a:lnTo>
                  <a:pt x="516041" y="255362"/>
                </a:lnTo>
                <a:lnTo>
                  <a:pt x="476284" y="240222"/>
                </a:lnTo>
                <a:lnTo>
                  <a:pt x="432558" y="229998"/>
                </a:lnTo>
                <a:lnTo>
                  <a:pt x="377202" y="220714"/>
                </a:lnTo>
                <a:lnTo>
                  <a:pt x="309634" y="211287"/>
                </a:lnTo>
                <a:lnTo>
                  <a:pt x="294439" y="208806"/>
                </a:lnTo>
                <a:lnTo>
                  <a:pt x="251269" y="198227"/>
                </a:lnTo>
                <a:lnTo>
                  <a:pt x="224783" y="163418"/>
                </a:lnTo>
                <a:lnTo>
                  <a:pt x="227128" y="151342"/>
                </a:lnTo>
                <a:lnTo>
                  <a:pt x="260421" y="121179"/>
                </a:lnTo>
                <a:lnTo>
                  <a:pt x="304952" y="117575"/>
                </a:lnTo>
                <a:lnTo>
                  <a:pt x="578871" y="117575"/>
                </a:lnTo>
                <a:lnTo>
                  <a:pt x="576859" y="113734"/>
                </a:lnTo>
                <a:lnTo>
                  <a:pt x="547924" y="73606"/>
                </a:lnTo>
                <a:lnTo>
                  <a:pt x="513006" y="42173"/>
                </a:lnTo>
                <a:lnTo>
                  <a:pt x="479543" y="23401"/>
                </a:lnTo>
                <a:lnTo>
                  <a:pt x="443031" y="11627"/>
                </a:lnTo>
                <a:lnTo>
                  <a:pt x="401852" y="4954"/>
                </a:lnTo>
                <a:lnTo>
                  <a:pt x="361879" y="1658"/>
                </a:lnTo>
                <a:lnTo>
                  <a:pt x="313099" y="95"/>
                </a:lnTo>
                <a:lnTo>
                  <a:pt x="294725" y="0"/>
                </a:lnTo>
                <a:close/>
              </a:path>
              <a:path w="617855" h="609600">
                <a:moveTo>
                  <a:pt x="578871" y="117575"/>
                </a:moveTo>
                <a:lnTo>
                  <a:pt x="304952" y="117575"/>
                </a:lnTo>
                <a:lnTo>
                  <a:pt x="316792" y="119038"/>
                </a:lnTo>
                <a:lnTo>
                  <a:pt x="328677" y="121970"/>
                </a:lnTo>
                <a:lnTo>
                  <a:pt x="364888" y="141220"/>
                </a:lnTo>
                <a:lnTo>
                  <a:pt x="386206" y="174452"/>
                </a:lnTo>
                <a:lnTo>
                  <a:pt x="593425" y="150430"/>
                </a:lnTo>
                <a:lnTo>
                  <a:pt x="588422" y="137469"/>
                </a:lnTo>
                <a:lnTo>
                  <a:pt x="582895" y="125254"/>
                </a:lnTo>
                <a:lnTo>
                  <a:pt x="578871" y="117575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7609" y="2202932"/>
            <a:ext cx="2560955" cy="339090"/>
          </a:xfrm>
          <a:custGeom>
            <a:avLst/>
            <a:gdLst/>
            <a:ahLst/>
            <a:cxnLst/>
            <a:rect l="l" t="t" r="r" b="b"/>
            <a:pathLst>
              <a:path w="2560954" h="339089">
                <a:moveTo>
                  <a:pt x="72944" y="4"/>
                </a:moveTo>
                <a:lnTo>
                  <a:pt x="0" y="2010"/>
                </a:lnTo>
                <a:lnTo>
                  <a:pt x="9518" y="8361"/>
                </a:lnTo>
                <a:lnTo>
                  <a:pt x="19237" y="14665"/>
                </a:lnTo>
                <a:lnTo>
                  <a:pt x="60064" y="39461"/>
                </a:lnTo>
                <a:lnTo>
                  <a:pt x="103886" y="63711"/>
                </a:lnTo>
                <a:lnTo>
                  <a:pt x="143408" y="84027"/>
                </a:lnTo>
                <a:lnTo>
                  <a:pt x="181715" y="102683"/>
                </a:lnTo>
                <a:lnTo>
                  <a:pt x="256062" y="135452"/>
                </a:lnTo>
                <a:lnTo>
                  <a:pt x="300925" y="153335"/>
                </a:lnTo>
                <a:lnTo>
                  <a:pt x="347105" y="170729"/>
                </a:lnTo>
                <a:lnTo>
                  <a:pt x="394548" y="187579"/>
                </a:lnTo>
                <a:lnTo>
                  <a:pt x="443198" y="203831"/>
                </a:lnTo>
                <a:lnTo>
                  <a:pt x="493002" y="219430"/>
                </a:lnTo>
                <a:lnTo>
                  <a:pt x="543904" y="234321"/>
                </a:lnTo>
                <a:lnTo>
                  <a:pt x="595849" y="248451"/>
                </a:lnTo>
                <a:lnTo>
                  <a:pt x="648783" y="261764"/>
                </a:lnTo>
                <a:lnTo>
                  <a:pt x="702652" y="274205"/>
                </a:lnTo>
                <a:lnTo>
                  <a:pt x="757400" y="285721"/>
                </a:lnTo>
                <a:lnTo>
                  <a:pt x="812973" y="296256"/>
                </a:lnTo>
                <a:lnTo>
                  <a:pt x="869317" y="305757"/>
                </a:lnTo>
                <a:lnTo>
                  <a:pt x="926376" y="314167"/>
                </a:lnTo>
                <a:lnTo>
                  <a:pt x="984095" y="321434"/>
                </a:lnTo>
                <a:lnTo>
                  <a:pt x="1042421" y="327502"/>
                </a:lnTo>
                <a:lnTo>
                  <a:pt x="1101299" y="332316"/>
                </a:lnTo>
                <a:lnTo>
                  <a:pt x="1160673" y="335823"/>
                </a:lnTo>
                <a:lnTo>
                  <a:pt x="1220489" y="337966"/>
                </a:lnTo>
                <a:lnTo>
                  <a:pt x="1280693" y="338693"/>
                </a:lnTo>
                <a:lnTo>
                  <a:pt x="1340875" y="337966"/>
                </a:lnTo>
                <a:lnTo>
                  <a:pt x="1400630" y="335821"/>
                </a:lnTo>
                <a:lnTo>
                  <a:pt x="1459910" y="332310"/>
                </a:lnTo>
                <a:lnTo>
                  <a:pt x="1518669" y="327488"/>
                </a:lnTo>
                <a:lnTo>
                  <a:pt x="1576858" y="321407"/>
                </a:lnTo>
                <a:lnTo>
                  <a:pt x="1634432" y="314121"/>
                </a:lnTo>
                <a:lnTo>
                  <a:pt x="1691342" y="305683"/>
                </a:lnTo>
                <a:lnTo>
                  <a:pt x="1747542" y="296146"/>
                </a:lnTo>
                <a:lnTo>
                  <a:pt x="1802985" y="285564"/>
                </a:lnTo>
                <a:lnTo>
                  <a:pt x="1857623" y="273990"/>
                </a:lnTo>
                <a:lnTo>
                  <a:pt x="1911409" y="261478"/>
                </a:lnTo>
                <a:lnTo>
                  <a:pt x="1964297" y="248079"/>
                </a:lnTo>
                <a:lnTo>
                  <a:pt x="1968537" y="246918"/>
                </a:lnTo>
                <a:lnTo>
                  <a:pt x="1274359" y="246918"/>
                </a:lnTo>
                <a:lnTo>
                  <a:pt x="1200612" y="246210"/>
                </a:lnTo>
                <a:lnTo>
                  <a:pt x="1127762" y="244107"/>
                </a:lnTo>
                <a:lnTo>
                  <a:pt x="1055902" y="240635"/>
                </a:lnTo>
                <a:lnTo>
                  <a:pt x="985120" y="235825"/>
                </a:lnTo>
                <a:lnTo>
                  <a:pt x="915507" y="229704"/>
                </a:lnTo>
                <a:lnTo>
                  <a:pt x="847153" y="222301"/>
                </a:lnTo>
                <a:lnTo>
                  <a:pt x="780149" y="213644"/>
                </a:lnTo>
                <a:lnTo>
                  <a:pt x="714584" y="203762"/>
                </a:lnTo>
                <a:lnTo>
                  <a:pt x="650549" y="192684"/>
                </a:lnTo>
                <a:lnTo>
                  <a:pt x="588134" y="180437"/>
                </a:lnTo>
                <a:lnTo>
                  <a:pt x="527430" y="167051"/>
                </a:lnTo>
                <a:lnTo>
                  <a:pt x="468525" y="152554"/>
                </a:lnTo>
                <a:lnTo>
                  <a:pt x="411512" y="136974"/>
                </a:lnTo>
                <a:lnTo>
                  <a:pt x="356480" y="120341"/>
                </a:lnTo>
                <a:lnTo>
                  <a:pt x="303518" y="102681"/>
                </a:lnTo>
                <a:lnTo>
                  <a:pt x="252718" y="84025"/>
                </a:lnTo>
                <a:lnTo>
                  <a:pt x="204170" y="64400"/>
                </a:lnTo>
                <a:lnTo>
                  <a:pt x="157963" y="43835"/>
                </a:lnTo>
                <a:lnTo>
                  <a:pt x="114189" y="22359"/>
                </a:lnTo>
                <a:lnTo>
                  <a:pt x="72944" y="4"/>
                </a:lnTo>
                <a:close/>
              </a:path>
              <a:path w="2560954" h="339089">
                <a:moveTo>
                  <a:pt x="2560847" y="0"/>
                </a:moveTo>
                <a:lnTo>
                  <a:pt x="2485113" y="0"/>
                </a:lnTo>
                <a:lnTo>
                  <a:pt x="2442971" y="22363"/>
                </a:lnTo>
                <a:lnTo>
                  <a:pt x="2398402" y="43839"/>
                </a:lnTo>
                <a:lnTo>
                  <a:pt x="2351480" y="64403"/>
                </a:lnTo>
                <a:lnTo>
                  <a:pt x="2302288" y="84027"/>
                </a:lnTo>
                <a:lnTo>
                  <a:pt x="2250909" y="102683"/>
                </a:lnTo>
                <a:lnTo>
                  <a:pt x="2197427" y="120342"/>
                </a:lnTo>
                <a:lnTo>
                  <a:pt x="2141923" y="136976"/>
                </a:lnTo>
                <a:lnTo>
                  <a:pt x="2084483" y="152555"/>
                </a:lnTo>
                <a:lnTo>
                  <a:pt x="2025189" y="167052"/>
                </a:lnTo>
                <a:lnTo>
                  <a:pt x="1964123" y="180438"/>
                </a:lnTo>
                <a:lnTo>
                  <a:pt x="1901370" y="192684"/>
                </a:lnTo>
                <a:lnTo>
                  <a:pt x="1837012" y="203762"/>
                </a:lnTo>
                <a:lnTo>
                  <a:pt x="1771132" y="213644"/>
                </a:lnTo>
                <a:lnTo>
                  <a:pt x="1703814" y="222301"/>
                </a:lnTo>
                <a:lnTo>
                  <a:pt x="1635141" y="229704"/>
                </a:lnTo>
                <a:lnTo>
                  <a:pt x="1565196" y="235825"/>
                </a:lnTo>
                <a:lnTo>
                  <a:pt x="1494062" y="240635"/>
                </a:lnTo>
                <a:lnTo>
                  <a:pt x="1421822" y="244107"/>
                </a:lnTo>
                <a:lnTo>
                  <a:pt x="1348560" y="246210"/>
                </a:lnTo>
                <a:lnTo>
                  <a:pt x="1274359" y="246918"/>
                </a:lnTo>
                <a:lnTo>
                  <a:pt x="1968537" y="246918"/>
                </a:lnTo>
                <a:lnTo>
                  <a:pt x="2016239" y="233849"/>
                </a:lnTo>
                <a:lnTo>
                  <a:pt x="2067187" y="218840"/>
                </a:lnTo>
                <a:lnTo>
                  <a:pt x="2117096" y="203106"/>
                </a:lnTo>
                <a:lnTo>
                  <a:pt x="2165917" y="186699"/>
                </a:lnTo>
                <a:lnTo>
                  <a:pt x="2213604" y="169673"/>
                </a:lnTo>
                <a:lnTo>
                  <a:pt x="2260109" y="152082"/>
                </a:lnTo>
                <a:lnTo>
                  <a:pt x="2305386" y="133978"/>
                </a:lnTo>
                <a:lnTo>
                  <a:pt x="2349387" y="115415"/>
                </a:lnTo>
                <a:lnTo>
                  <a:pt x="2398833" y="91752"/>
                </a:lnTo>
                <a:lnTo>
                  <a:pt x="2433983" y="73892"/>
                </a:lnTo>
                <a:lnTo>
                  <a:pt x="2467625" y="55857"/>
                </a:lnTo>
                <a:lnTo>
                  <a:pt x="2510367" y="31416"/>
                </a:lnTo>
                <a:lnTo>
                  <a:pt x="2550987" y="6374"/>
                </a:lnTo>
                <a:lnTo>
                  <a:pt x="2560847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8656" y="1664807"/>
            <a:ext cx="3209925" cy="165100"/>
          </a:xfrm>
          <a:custGeom>
            <a:avLst/>
            <a:gdLst/>
            <a:ahLst/>
            <a:cxnLst/>
            <a:rect l="l" t="t" r="r" b="b"/>
            <a:pathLst>
              <a:path w="3209925" h="165100">
                <a:moveTo>
                  <a:pt x="57310" y="0"/>
                </a:moveTo>
                <a:lnTo>
                  <a:pt x="21374" y="13594"/>
                </a:lnTo>
                <a:lnTo>
                  <a:pt x="878" y="47285"/>
                </a:lnTo>
                <a:lnTo>
                  <a:pt x="0" y="107386"/>
                </a:lnTo>
                <a:lnTo>
                  <a:pt x="927" y="120450"/>
                </a:lnTo>
                <a:lnTo>
                  <a:pt x="23420" y="153039"/>
                </a:lnTo>
                <a:lnTo>
                  <a:pt x="117151" y="164620"/>
                </a:lnTo>
                <a:lnTo>
                  <a:pt x="130703" y="163128"/>
                </a:lnTo>
                <a:lnTo>
                  <a:pt x="164976" y="140775"/>
                </a:lnTo>
                <a:lnTo>
                  <a:pt x="177451" y="94975"/>
                </a:lnTo>
                <a:lnTo>
                  <a:pt x="3209936" y="94975"/>
                </a:lnTo>
                <a:lnTo>
                  <a:pt x="3209936" y="69646"/>
                </a:lnTo>
                <a:lnTo>
                  <a:pt x="177451" y="69646"/>
                </a:lnTo>
                <a:lnTo>
                  <a:pt x="177451" y="56997"/>
                </a:lnTo>
                <a:lnTo>
                  <a:pt x="152754" y="12058"/>
                </a:lnTo>
                <a:lnTo>
                  <a:pt x="118028" y="5"/>
                </a:lnTo>
                <a:lnTo>
                  <a:pt x="57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5213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42931" y="1454312"/>
            <a:ext cx="196850" cy="225425"/>
          </a:xfrm>
          <a:custGeom>
            <a:avLst/>
            <a:gdLst/>
            <a:ahLst/>
            <a:cxnLst/>
            <a:rect l="l" t="t" r="r" b="b"/>
            <a:pathLst>
              <a:path w="196850" h="225425">
                <a:moveTo>
                  <a:pt x="7638" y="2934"/>
                </a:moveTo>
                <a:lnTo>
                  <a:pt x="954" y="14231"/>
                </a:lnTo>
                <a:lnTo>
                  <a:pt x="0" y="28693"/>
                </a:lnTo>
                <a:lnTo>
                  <a:pt x="0" y="200949"/>
                </a:lnTo>
                <a:lnTo>
                  <a:pt x="1725" y="213123"/>
                </a:lnTo>
                <a:lnTo>
                  <a:pt x="9457" y="222151"/>
                </a:lnTo>
                <a:lnTo>
                  <a:pt x="27085" y="224894"/>
                </a:lnTo>
                <a:lnTo>
                  <a:pt x="35858" y="215293"/>
                </a:lnTo>
                <a:lnTo>
                  <a:pt x="37960" y="200949"/>
                </a:lnTo>
                <a:lnTo>
                  <a:pt x="37978" y="82874"/>
                </a:lnTo>
                <a:lnTo>
                  <a:pt x="98115" y="44622"/>
                </a:lnTo>
                <a:lnTo>
                  <a:pt x="104454" y="41452"/>
                </a:lnTo>
                <a:lnTo>
                  <a:pt x="189181" y="41452"/>
                </a:lnTo>
                <a:lnTo>
                  <a:pt x="187520" y="35082"/>
                </a:lnTo>
                <a:lnTo>
                  <a:pt x="37978" y="35082"/>
                </a:lnTo>
                <a:lnTo>
                  <a:pt x="37910" y="23578"/>
                </a:lnTo>
                <a:lnTo>
                  <a:pt x="35724" y="12558"/>
                </a:lnTo>
                <a:lnTo>
                  <a:pt x="27111" y="4601"/>
                </a:lnTo>
                <a:lnTo>
                  <a:pt x="7638" y="2934"/>
                </a:lnTo>
                <a:close/>
              </a:path>
              <a:path w="196850" h="225425">
                <a:moveTo>
                  <a:pt x="189181" y="41452"/>
                </a:moveTo>
                <a:lnTo>
                  <a:pt x="110794" y="41452"/>
                </a:lnTo>
                <a:lnTo>
                  <a:pt x="133787" y="42179"/>
                </a:lnTo>
                <a:lnTo>
                  <a:pt x="145561" y="47476"/>
                </a:lnTo>
                <a:lnTo>
                  <a:pt x="150769" y="58632"/>
                </a:lnTo>
                <a:lnTo>
                  <a:pt x="151942" y="76504"/>
                </a:lnTo>
                <a:lnTo>
                  <a:pt x="155372" y="205120"/>
                </a:lnTo>
                <a:lnTo>
                  <a:pt x="159173" y="215388"/>
                </a:lnTo>
                <a:lnTo>
                  <a:pt x="169123" y="222296"/>
                </a:lnTo>
                <a:lnTo>
                  <a:pt x="187274" y="223402"/>
                </a:lnTo>
                <a:lnTo>
                  <a:pt x="194490" y="212101"/>
                </a:lnTo>
                <a:lnTo>
                  <a:pt x="196260" y="197631"/>
                </a:lnTo>
                <a:lnTo>
                  <a:pt x="191700" y="57452"/>
                </a:lnTo>
                <a:lnTo>
                  <a:pt x="190327" y="45846"/>
                </a:lnTo>
                <a:lnTo>
                  <a:pt x="189181" y="41452"/>
                </a:lnTo>
                <a:close/>
              </a:path>
              <a:path w="196850" h="225425">
                <a:moveTo>
                  <a:pt x="136116" y="0"/>
                </a:moveTo>
                <a:lnTo>
                  <a:pt x="95758" y="1698"/>
                </a:lnTo>
                <a:lnTo>
                  <a:pt x="83546" y="6454"/>
                </a:lnTo>
                <a:lnTo>
                  <a:pt x="72799" y="12751"/>
                </a:lnTo>
                <a:lnTo>
                  <a:pt x="37978" y="35082"/>
                </a:lnTo>
                <a:lnTo>
                  <a:pt x="187520" y="35082"/>
                </a:lnTo>
                <a:lnTo>
                  <a:pt x="160390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6782" y="1372016"/>
            <a:ext cx="170815" cy="307340"/>
          </a:xfrm>
          <a:custGeom>
            <a:avLst/>
            <a:gdLst/>
            <a:ahLst/>
            <a:cxnLst/>
            <a:rect l="l" t="t" r="r" b="b"/>
            <a:pathLst>
              <a:path w="170815" h="307339">
                <a:moveTo>
                  <a:pt x="145093" y="0"/>
                </a:moveTo>
                <a:lnTo>
                  <a:pt x="105982" y="91"/>
                </a:lnTo>
                <a:lnTo>
                  <a:pt x="61103" y="16399"/>
                </a:lnTo>
                <a:lnTo>
                  <a:pt x="36790" y="51308"/>
                </a:lnTo>
                <a:lnTo>
                  <a:pt x="34268" y="76352"/>
                </a:lnTo>
                <a:lnTo>
                  <a:pt x="34268" y="82722"/>
                </a:lnTo>
                <a:lnTo>
                  <a:pt x="18393" y="83079"/>
                </a:lnTo>
                <a:lnTo>
                  <a:pt x="8069" y="86560"/>
                </a:lnTo>
                <a:lnTo>
                  <a:pt x="957" y="96208"/>
                </a:lnTo>
                <a:lnTo>
                  <a:pt x="0" y="114974"/>
                </a:lnTo>
                <a:lnTo>
                  <a:pt x="11094" y="122359"/>
                </a:lnTo>
                <a:lnTo>
                  <a:pt x="24789" y="124084"/>
                </a:lnTo>
                <a:lnTo>
                  <a:pt x="34268" y="124084"/>
                </a:lnTo>
                <a:lnTo>
                  <a:pt x="34306" y="285433"/>
                </a:lnTo>
                <a:lnTo>
                  <a:pt x="36670" y="296681"/>
                </a:lnTo>
                <a:lnTo>
                  <a:pt x="45468" y="304809"/>
                </a:lnTo>
                <a:lnTo>
                  <a:pt x="64539" y="307193"/>
                </a:lnTo>
                <a:lnTo>
                  <a:pt x="73325" y="297607"/>
                </a:lnTo>
                <a:lnTo>
                  <a:pt x="75447" y="283147"/>
                </a:lnTo>
                <a:lnTo>
                  <a:pt x="75459" y="124083"/>
                </a:lnTo>
                <a:lnTo>
                  <a:pt x="116292" y="123770"/>
                </a:lnTo>
                <a:lnTo>
                  <a:pt x="126861" y="120348"/>
                </a:lnTo>
                <a:lnTo>
                  <a:pt x="134439" y="110614"/>
                </a:lnTo>
                <a:lnTo>
                  <a:pt x="136130" y="91467"/>
                </a:lnTo>
                <a:lnTo>
                  <a:pt x="125666" y="84446"/>
                </a:lnTo>
                <a:lnTo>
                  <a:pt x="109568" y="82722"/>
                </a:lnTo>
                <a:lnTo>
                  <a:pt x="75447" y="82722"/>
                </a:lnTo>
                <a:lnTo>
                  <a:pt x="75457" y="74819"/>
                </a:lnTo>
                <a:lnTo>
                  <a:pt x="97038" y="42315"/>
                </a:lnTo>
                <a:lnTo>
                  <a:pt x="152845" y="40965"/>
                </a:lnTo>
                <a:lnTo>
                  <a:pt x="163305" y="37310"/>
                </a:lnTo>
                <a:lnTo>
                  <a:pt x="169781" y="27263"/>
                </a:lnTo>
                <a:lnTo>
                  <a:pt x="170711" y="7767"/>
                </a:lnTo>
                <a:lnTo>
                  <a:pt x="159495" y="970"/>
                </a:lnTo>
                <a:lnTo>
                  <a:pt x="145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63651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9" y="0"/>
                </a:moveTo>
                <a:lnTo>
                  <a:pt x="73873" y="225"/>
                </a:lnTo>
                <a:lnTo>
                  <a:pt x="30489" y="18459"/>
                </a:lnTo>
                <a:lnTo>
                  <a:pt x="3911" y="48355"/>
                </a:lnTo>
                <a:lnTo>
                  <a:pt x="0" y="76518"/>
                </a:lnTo>
                <a:lnTo>
                  <a:pt x="102" y="158234"/>
                </a:lnTo>
                <a:lnTo>
                  <a:pt x="20965" y="199992"/>
                </a:lnTo>
                <a:lnTo>
                  <a:pt x="55700" y="223608"/>
                </a:lnTo>
                <a:lnTo>
                  <a:pt x="82326" y="226344"/>
                </a:lnTo>
                <a:lnTo>
                  <a:pt x="120496" y="226251"/>
                </a:lnTo>
                <a:lnTo>
                  <a:pt x="163720" y="209704"/>
                </a:lnTo>
                <a:lnTo>
                  <a:pt x="186740" y="188092"/>
                </a:lnTo>
                <a:lnTo>
                  <a:pt x="113964" y="188092"/>
                </a:lnTo>
                <a:lnTo>
                  <a:pt x="75531" y="187697"/>
                </a:lnTo>
                <a:lnTo>
                  <a:pt x="64308" y="183921"/>
                </a:lnTo>
                <a:lnTo>
                  <a:pt x="53554" y="175045"/>
                </a:lnTo>
                <a:lnTo>
                  <a:pt x="43891" y="162872"/>
                </a:lnTo>
                <a:lnTo>
                  <a:pt x="41178" y="153009"/>
                </a:lnTo>
                <a:lnTo>
                  <a:pt x="41760" y="70347"/>
                </a:lnTo>
                <a:lnTo>
                  <a:pt x="46469" y="60380"/>
                </a:lnTo>
                <a:lnTo>
                  <a:pt x="58057" y="48259"/>
                </a:lnTo>
                <a:lnTo>
                  <a:pt x="68947" y="43152"/>
                </a:lnTo>
                <a:lnTo>
                  <a:pt x="82336" y="41452"/>
                </a:lnTo>
                <a:lnTo>
                  <a:pt x="187866" y="41452"/>
                </a:lnTo>
                <a:lnTo>
                  <a:pt x="184508" y="36349"/>
                </a:lnTo>
                <a:lnTo>
                  <a:pt x="151973" y="8175"/>
                </a:lnTo>
                <a:lnTo>
                  <a:pt x="129502" y="851"/>
                </a:lnTo>
                <a:lnTo>
                  <a:pt x="113959" y="0"/>
                </a:lnTo>
                <a:close/>
              </a:path>
              <a:path w="196850" h="226694">
                <a:moveTo>
                  <a:pt x="187866" y="41452"/>
                </a:moveTo>
                <a:lnTo>
                  <a:pt x="82336" y="41452"/>
                </a:lnTo>
                <a:lnTo>
                  <a:pt x="122955" y="42178"/>
                </a:lnTo>
                <a:lnTo>
                  <a:pt x="133740" y="46030"/>
                </a:lnTo>
                <a:lnTo>
                  <a:pt x="146168" y="54011"/>
                </a:lnTo>
                <a:lnTo>
                  <a:pt x="154021" y="65053"/>
                </a:lnTo>
                <a:lnTo>
                  <a:pt x="155143" y="76518"/>
                </a:lnTo>
                <a:lnTo>
                  <a:pt x="154968" y="157184"/>
                </a:lnTo>
                <a:lnTo>
                  <a:pt x="151175" y="166396"/>
                </a:lnTo>
                <a:lnTo>
                  <a:pt x="137410" y="180035"/>
                </a:lnTo>
                <a:lnTo>
                  <a:pt x="126917" y="186291"/>
                </a:lnTo>
                <a:lnTo>
                  <a:pt x="113964" y="188092"/>
                </a:lnTo>
                <a:lnTo>
                  <a:pt x="186740" y="188092"/>
                </a:lnTo>
                <a:lnTo>
                  <a:pt x="192351" y="178308"/>
                </a:lnTo>
                <a:lnTo>
                  <a:pt x="195390" y="167000"/>
                </a:lnTo>
                <a:lnTo>
                  <a:pt x="196290" y="152930"/>
                </a:lnTo>
                <a:lnTo>
                  <a:pt x="196091" y="68544"/>
                </a:lnTo>
                <a:lnTo>
                  <a:pt x="194479" y="56254"/>
                </a:lnTo>
                <a:lnTo>
                  <a:pt x="190798" y="45907"/>
                </a:lnTo>
                <a:lnTo>
                  <a:pt x="187866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3250" y="1454312"/>
            <a:ext cx="196215" cy="224790"/>
          </a:xfrm>
          <a:custGeom>
            <a:avLst/>
            <a:gdLst/>
            <a:ahLst/>
            <a:cxnLst/>
            <a:rect l="l" t="t" r="r" b="b"/>
            <a:pathLst>
              <a:path w="196215" h="224789">
                <a:moveTo>
                  <a:pt x="9001" y="2929"/>
                </a:moveTo>
                <a:lnTo>
                  <a:pt x="1773" y="14224"/>
                </a:lnTo>
                <a:lnTo>
                  <a:pt x="0" y="28681"/>
                </a:lnTo>
                <a:lnTo>
                  <a:pt x="59" y="203630"/>
                </a:lnTo>
                <a:lnTo>
                  <a:pt x="2555" y="214619"/>
                </a:lnTo>
                <a:lnTo>
                  <a:pt x="11438" y="222350"/>
                </a:lnTo>
                <a:lnTo>
                  <a:pt x="30402" y="224177"/>
                </a:lnTo>
                <a:lnTo>
                  <a:pt x="39133" y="214531"/>
                </a:lnTo>
                <a:lnTo>
                  <a:pt x="41147" y="200832"/>
                </a:lnTo>
                <a:lnTo>
                  <a:pt x="41236" y="98737"/>
                </a:lnTo>
                <a:lnTo>
                  <a:pt x="94975" y="50993"/>
                </a:lnTo>
                <a:lnTo>
                  <a:pt x="104454" y="44622"/>
                </a:lnTo>
                <a:lnTo>
                  <a:pt x="41147" y="44622"/>
                </a:lnTo>
                <a:lnTo>
                  <a:pt x="40642" y="21549"/>
                </a:lnTo>
                <a:lnTo>
                  <a:pt x="36429" y="10669"/>
                </a:lnTo>
                <a:lnTo>
                  <a:pt x="26469" y="3905"/>
                </a:lnTo>
                <a:lnTo>
                  <a:pt x="9001" y="2929"/>
                </a:lnTo>
                <a:close/>
              </a:path>
              <a:path w="196215" h="224789">
                <a:moveTo>
                  <a:pt x="193501" y="41452"/>
                </a:moveTo>
                <a:lnTo>
                  <a:pt x="148772" y="41452"/>
                </a:lnTo>
                <a:lnTo>
                  <a:pt x="151942" y="47823"/>
                </a:lnTo>
                <a:lnTo>
                  <a:pt x="158282" y="54193"/>
                </a:lnTo>
                <a:lnTo>
                  <a:pt x="158292" y="68103"/>
                </a:lnTo>
                <a:lnTo>
                  <a:pt x="160378" y="78858"/>
                </a:lnTo>
                <a:lnTo>
                  <a:pt x="168980" y="85494"/>
                </a:lnTo>
                <a:lnTo>
                  <a:pt x="188233" y="86097"/>
                </a:lnTo>
                <a:lnTo>
                  <a:pt x="194644" y="75269"/>
                </a:lnTo>
                <a:lnTo>
                  <a:pt x="196173" y="58631"/>
                </a:lnTo>
                <a:lnTo>
                  <a:pt x="194922" y="46348"/>
                </a:lnTo>
                <a:lnTo>
                  <a:pt x="193501" y="41452"/>
                </a:lnTo>
                <a:close/>
              </a:path>
              <a:path w="196215" h="224789">
                <a:moveTo>
                  <a:pt x="139023" y="0"/>
                </a:moveTo>
                <a:lnTo>
                  <a:pt x="94931" y="2780"/>
                </a:lnTo>
                <a:lnTo>
                  <a:pt x="41147" y="44622"/>
                </a:lnTo>
                <a:lnTo>
                  <a:pt x="104454" y="44622"/>
                </a:lnTo>
                <a:lnTo>
                  <a:pt x="107624" y="41452"/>
                </a:lnTo>
                <a:lnTo>
                  <a:pt x="193501" y="41452"/>
                </a:lnTo>
                <a:lnTo>
                  <a:pt x="163918" y="5665"/>
                </a:lnTo>
                <a:lnTo>
                  <a:pt x="152072" y="1490"/>
                </a:lnTo>
                <a:lnTo>
                  <a:pt x="139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2817" y="1454312"/>
            <a:ext cx="197485" cy="226695"/>
          </a:xfrm>
          <a:custGeom>
            <a:avLst/>
            <a:gdLst/>
            <a:ahLst/>
            <a:cxnLst/>
            <a:rect l="l" t="t" r="r" b="b"/>
            <a:pathLst>
              <a:path w="197484" h="226694">
                <a:moveTo>
                  <a:pt x="192731" y="44622"/>
                </a:moveTo>
                <a:lnTo>
                  <a:pt x="139293" y="44622"/>
                </a:lnTo>
                <a:lnTo>
                  <a:pt x="147495" y="44860"/>
                </a:lnTo>
                <a:lnTo>
                  <a:pt x="152925" y="54432"/>
                </a:lnTo>
                <a:lnTo>
                  <a:pt x="155143" y="66934"/>
                </a:lnTo>
                <a:lnTo>
                  <a:pt x="158767" y="208570"/>
                </a:lnTo>
                <a:lnTo>
                  <a:pt x="163867" y="221097"/>
                </a:lnTo>
                <a:lnTo>
                  <a:pt x="177531" y="226343"/>
                </a:lnTo>
                <a:lnTo>
                  <a:pt x="191438" y="221669"/>
                </a:lnTo>
                <a:lnTo>
                  <a:pt x="196991" y="210697"/>
                </a:lnTo>
                <a:lnTo>
                  <a:pt x="196290" y="197622"/>
                </a:lnTo>
                <a:lnTo>
                  <a:pt x="193107" y="52172"/>
                </a:lnTo>
                <a:lnTo>
                  <a:pt x="192731" y="44622"/>
                </a:lnTo>
                <a:close/>
              </a:path>
              <a:path w="197484" h="226694">
                <a:moveTo>
                  <a:pt x="26853" y="3148"/>
                </a:moveTo>
                <a:lnTo>
                  <a:pt x="9010" y="3778"/>
                </a:lnTo>
                <a:lnTo>
                  <a:pt x="1709" y="14948"/>
                </a:lnTo>
                <a:lnTo>
                  <a:pt x="0" y="28708"/>
                </a:lnTo>
                <a:lnTo>
                  <a:pt x="39" y="203133"/>
                </a:lnTo>
                <a:lnTo>
                  <a:pt x="2409" y="214379"/>
                </a:lnTo>
                <a:lnTo>
                  <a:pt x="11211" y="222507"/>
                </a:lnTo>
                <a:lnTo>
                  <a:pt x="30276" y="224890"/>
                </a:lnTo>
                <a:lnTo>
                  <a:pt x="39038" y="215285"/>
                </a:lnTo>
                <a:lnTo>
                  <a:pt x="41147" y="200814"/>
                </a:lnTo>
                <a:lnTo>
                  <a:pt x="41147" y="66933"/>
                </a:lnTo>
                <a:lnTo>
                  <a:pt x="56997" y="50992"/>
                </a:lnTo>
                <a:lnTo>
                  <a:pt x="63306" y="47822"/>
                </a:lnTo>
                <a:lnTo>
                  <a:pt x="63306" y="44622"/>
                </a:lnTo>
                <a:lnTo>
                  <a:pt x="192731" y="44622"/>
                </a:lnTo>
                <a:lnTo>
                  <a:pt x="192462" y="39242"/>
                </a:lnTo>
                <a:lnTo>
                  <a:pt x="189731" y="27239"/>
                </a:lnTo>
                <a:lnTo>
                  <a:pt x="183572" y="15940"/>
                </a:lnTo>
                <a:lnTo>
                  <a:pt x="113964" y="15940"/>
                </a:lnTo>
                <a:lnTo>
                  <a:pt x="107090" y="12740"/>
                </a:lnTo>
                <a:lnTo>
                  <a:pt x="44317" y="12740"/>
                </a:lnTo>
                <a:lnTo>
                  <a:pt x="36595" y="7834"/>
                </a:lnTo>
                <a:lnTo>
                  <a:pt x="26853" y="3148"/>
                </a:lnTo>
                <a:close/>
              </a:path>
              <a:path w="197484" h="226694">
                <a:moveTo>
                  <a:pt x="139293" y="44622"/>
                </a:moveTo>
                <a:lnTo>
                  <a:pt x="79156" y="44622"/>
                </a:lnTo>
                <a:lnTo>
                  <a:pt x="79179" y="117646"/>
                </a:lnTo>
                <a:lnTo>
                  <a:pt x="79215" y="203639"/>
                </a:lnTo>
                <a:lnTo>
                  <a:pt x="81707" y="214624"/>
                </a:lnTo>
                <a:lnTo>
                  <a:pt x="90589" y="222350"/>
                </a:lnTo>
                <a:lnTo>
                  <a:pt x="109570" y="224172"/>
                </a:lnTo>
                <a:lnTo>
                  <a:pt x="118291" y="214521"/>
                </a:lnTo>
                <a:lnTo>
                  <a:pt x="120304" y="200814"/>
                </a:lnTo>
                <a:lnTo>
                  <a:pt x="120304" y="66933"/>
                </a:lnTo>
                <a:lnTo>
                  <a:pt x="126644" y="57393"/>
                </a:lnTo>
                <a:lnTo>
                  <a:pt x="139293" y="44622"/>
                </a:lnTo>
                <a:close/>
              </a:path>
              <a:path w="197484" h="226694">
                <a:moveTo>
                  <a:pt x="148540" y="0"/>
                </a:moveTo>
                <a:lnTo>
                  <a:pt x="135419" y="1333"/>
                </a:lnTo>
                <a:lnTo>
                  <a:pt x="125053" y="6184"/>
                </a:lnTo>
                <a:lnTo>
                  <a:pt x="113964" y="15940"/>
                </a:lnTo>
                <a:lnTo>
                  <a:pt x="183572" y="15940"/>
                </a:lnTo>
                <a:lnTo>
                  <a:pt x="183400" y="15625"/>
                </a:lnTo>
                <a:lnTo>
                  <a:pt x="175062" y="7398"/>
                </a:lnTo>
                <a:lnTo>
                  <a:pt x="163229" y="1963"/>
                </a:lnTo>
                <a:lnTo>
                  <a:pt x="148540" y="0"/>
                </a:lnTo>
                <a:close/>
              </a:path>
              <a:path w="197484" h="226694">
                <a:moveTo>
                  <a:pt x="65492" y="1144"/>
                </a:moveTo>
                <a:lnTo>
                  <a:pt x="54267" y="5958"/>
                </a:lnTo>
                <a:lnTo>
                  <a:pt x="44317" y="12740"/>
                </a:lnTo>
                <a:lnTo>
                  <a:pt x="107090" y="12740"/>
                </a:lnTo>
                <a:lnTo>
                  <a:pt x="103969" y="11287"/>
                </a:lnTo>
                <a:lnTo>
                  <a:pt x="94934" y="5141"/>
                </a:lnTo>
                <a:lnTo>
                  <a:pt x="82670" y="1722"/>
                </a:lnTo>
                <a:lnTo>
                  <a:pt x="65492" y="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2415" y="1454314"/>
            <a:ext cx="200025" cy="226695"/>
          </a:xfrm>
          <a:custGeom>
            <a:avLst/>
            <a:gdLst/>
            <a:ahLst/>
            <a:cxnLst/>
            <a:rect l="l" t="t" r="r" b="b"/>
            <a:pathLst>
              <a:path w="200025" h="226694">
                <a:moveTo>
                  <a:pt x="123133" y="0"/>
                </a:moveTo>
                <a:lnTo>
                  <a:pt x="62111" y="362"/>
                </a:lnTo>
                <a:lnTo>
                  <a:pt x="51595" y="3869"/>
                </a:lnTo>
                <a:lnTo>
                  <a:pt x="45280" y="13545"/>
                </a:lnTo>
                <a:lnTo>
                  <a:pt x="44865" y="32329"/>
                </a:lnTo>
                <a:lnTo>
                  <a:pt x="55958" y="39719"/>
                </a:lnTo>
                <a:lnTo>
                  <a:pt x="69646" y="41450"/>
                </a:lnTo>
                <a:lnTo>
                  <a:pt x="118741" y="41453"/>
                </a:lnTo>
                <a:lnTo>
                  <a:pt x="137186" y="42574"/>
                </a:lnTo>
                <a:lnTo>
                  <a:pt x="148271" y="47275"/>
                </a:lnTo>
                <a:lnTo>
                  <a:pt x="153683" y="57827"/>
                </a:lnTo>
                <a:lnTo>
                  <a:pt x="155112" y="76502"/>
                </a:lnTo>
                <a:lnTo>
                  <a:pt x="155080" y="86073"/>
                </a:lnTo>
                <a:lnTo>
                  <a:pt x="59529" y="86324"/>
                </a:lnTo>
                <a:lnTo>
                  <a:pt x="49108" y="88022"/>
                </a:lnTo>
                <a:lnTo>
                  <a:pt x="12514" y="111090"/>
                </a:lnTo>
                <a:lnTo>
                  <a:pt x="0" y="146637"/>
                </a:lnTo>
                <a:lnTo>
                  <a:pt x="1" y="163219"/>
                </a:lnTo>
                <a:lnTo>
                  <a:pt x="17971" y="208476"/>
                </a:lnTo>
                <a:lnTo>
                  <a:pt x="54002" y="226076"/>
                </a:lnTo>
                <a:lnTo>
                  <a:pt x="66493" y="226342"/>
                </a:lnTo>
                <a:lnTo>
                  <a:pt x="120274" y="226342"/>
                </a:lnTo>
                <a:lnTo>
                  <a:pt x="129967" y="223093"/>
                </a:lnTo>
                <a:lnTo>
                  <a:pt x="159839" y="215197"/>
                </a:lnTo>
                <a:lnTo>
                  <a:pt x="196634" y="215197"/>
                </a:lnTo>
                <a:lnTo>
                  <a:pt x="199430" y="204026"/>
                </a:lnTo>
                <a:lnTo>
                  <a:pt x="198714" y="188086"/>
                </a:lnTo>
                <a:lnTo>
                  <a:pt x="110209" y="188086"/>
                </a:lnTo>
                <a:lnTo>
                  <a:pt x="61436" y="187806"/>
                </a:lnTo>
                <a:lnTo>
                  <a:pt x="47849" y="183462"/>
                </a:lnTo>
                <a:lnTo>
                  <a:pt x="41168" y="171441"/>
                </a:lnTo>
                <a:lnTo>
                  <a:pt x="42163" y="137244"/>
                </a:lnTo>
                <a:lnTo>
                  <a:pt x="52660" y="128714"/>
                </a:lnTo>
                <a:lnTo>
                  <a:pt x="66476" y="127495"/>
                </a:lnTo>
                <a:lnTo>
                  <a:pt x="195991" y="127495"/>
                </a:lnTo>
                <a:lnTo>
                  <a:pt x="192950" y="59815"/>
                </a:lnTo>
                <a:lnTo>
                  <a:pt x="170919" y="14117"/>
                </a:lnTo>
                <a:lnTo>
                  <a:pt x="136775" y="571"/>
                </a:lnTo>
                <a:lnTo>
                  <a:pt x="123133" y="0"/>
                </a:lnTo>
                <a:close/>
              </a:path>
              <a:path w="200025" h="226694">
                <a:moveTo>
                  <a:pt x="196634" y="215197"/>
                </a:moveTo>
                <a:lnTo>
                  <a:pt x="159839" y="215197"/>
                </a:lnTo>
                <a:lnTo>
                  <a:pt x="168789" y="223437"/>
                </a:lnTo>
                <a:lnTo>
                  <a:pt x="185159" y="225848"/>
                </a:lnTo>
                <a:lnTo>
                  <a:pt x="195860" y="218288"/>
                </a:lnTo>
                <a:lnTo>
                  <a:pt x="196634" y="215197"/>
                </a:lnTo>
                <a:close/>
              </a:path>
              <a:path w="200025" h="226694">
                <a:moveTo>
                  <a:pt x="195991" y="127495"/>
                </a:moveTo>
                <a:lnTo>
                  <a:pt x="66476" y="127495"/>
                </a:lnTo>
                <a:lnTo>
                  <a:pt x="130324" y="127562"/>
                </a:lnTo>
                <a:lnTo>
                  <a:pt x="145268" y="130637"/>
                </a:lnTo>
                <a:lnTo>
                  <a:pt x="152944" y="139591"/>
                </a:lnTo>
                <a:lnTo>
                  <a:pt x="155112" y="156208"/>
                </a:lnTo>
                <a:lnTo>
                  <a:pt x="155112" y="162578"/>
                </a:lnTo>
                <a:lnTo>
                  <a:pt x="110209" y="188086"/>
                </a:lnTo>
                <a:lnTo>
                  <a:pt x="198714" y="188086"/>
                </a:lnTo>
                <a:lnTo>
                  <a:pt x="195991" y="127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05803" y="1388475"/>
            <a:ext cx="194945" cy="292735"/>
          </a:xfrm>
          <a:custGeom>
            <a:avLst/>
            <a:gdLst/>
            <a:ahLst/>
            <a:cxnLst/>
            <a:rect l="l" t="t" r="r" b="b"/>
            <a:pathLst>
              <a:path w="194945" h="292735">
                <a:moveTo>
                  <a:pt x="46699" y="0"/>
                </a:moveTo>
                <a:lnTo>
                  <a:pt x="39378" y="11145"/>
                </a:lnTo>
                <a:lnTo>
                  <a:pt x="37663" y="24861"/>
                </a:lnTo>
                <a:lnTo>
                  <a:pt x="37663" y="66202"/>
                </a:lnTo>
                <a:lnTo>
                  <a:pt x="18233" y="66591"/>
                </a:lnTo>
                <a:lnTo>
                  <a:pt x="7940" y="70145"/>
                </a:lnTo>
                <a:lnTo>
                  <a:pt x="887" y="79842"/>
                </a:lnTo>
                <a:lnTo>
                  <a:pt x="0" y="98576"/>
                </a:lnTo>
                <a:lnTo>
                  <a:pt x="11171" y="105881"/>
                </a:lnTo>
                <a:lnTo>
                  <a:pt x="24892" y="107594"/>
                </a:lnTo>
                <a:lnTo>
                  <a:pt x="37663" y="107622"/>
                </a:lnTo>
                <a:lnTo>
                  <a:pt x="37663" y="216121"/>
                </a:lnTo>
                <a:lnTo>
                  <a:pt x="47500" y="265041"/>
                </a:lnTo>
                <a:lnTo>
                  <a:pt x="78996" y="289226"/>
                </a:lnTo>
                <a:lnTo>
                  <a:pt x="105434" y="292177"/>
                </a:lnTo>
                <a:lnTo>
                  <a:pt x="139944" y="291984"/>
                </a:lnTo>
                <a:lnTo>
                  <a:pt x="185223" y="267098"/>
                </a:lnTo>
                <a:lnTo>
                  <a:pt x="191598" y="253975"/>
                </a:lnTo>
                <a:lnTo>
                  <a:pt x="126554" y="253975"/>
                </a:lnTo>
                <a:lnTo>
                  <a:pt x="93710" y="252879"/>
                </a:lnTo>
                <a:lnTo>
                  <a:pt x="83461" y="246356"/>
                </a:lnTo>
                <a:lnTo>
                  <a:pt x="79685" y="233995"/>
                </a:lnTo>
                <a:lnTo>
                  <a:pt x="79146" y="215798"/>
                </a:lnTo>
                <a:lnTo>
                  <a:pt x="79307" y="107594"/>
                </a:lnTo>
                <a:lnTo>
                  <a:pt x="152140" y="107289"/>
                </a:lnTo>
                <a:lnTo>
                  <a:pt x="162836" y="103897"/>
                </a:lnTo>
                <a:lnTo>
                  <a:pt x="170552" y="94228"/>
                </a:lnTo>
                <a:lnTo>
                  <a:pt x="172369" y="75202"/>
                </a:lnTo>
                <a:lnTo>
                  <a:pt x="161989" y="67978"/>
                </a:lnTo>
                <a:lnTo>
                  <a:pt x="146132" y="66202"/>
                </a:lnTo>
                <a:lnTo>
                  <a:pt x="79143" y="65779"/>
                </a:lnTo>
                <a:lnTo>
                  <a:pt x="78757" y="18186"/>
                </a:lnTo>
                <a:lnTo>
                  <a:pt x="75196" y="7914"/>
                </a:lnTo>
                <a:lnTo>
                  <a:pt x="65478" y="882"/>
                </a:lnTo>
                <a:lnTo>
                  <a:pt x="46699" y="0"/>
                </a:lnTo>
                <a:close/>
              </a:path>
              <a:path w="194945" h="292735">
                <a:moveTo>
                  <a:pt x="167126" y="220790"/>
                </a:moveTo>
                <a:lnTo>
                  <a:pt x="158838" y="228887"/>
                </a:lnTo>
                <a:lnTo>
                  <a:pt x="150320" y="245220"/>
                </a:lnTo>
                <a:lnTo>
                  <a:pt x="140979" y="252253"/>
                </a:lnTo>
                <a:lnTo>
                  <a:pt x="126554" y="253975"/>
                </a:lnTo>
                <a:lnTo>
                  <a:pt x="191598" y="253975"/>
                </a:lnTo>
                <a:lnTo>
                  <a:pt x="194300" y="244943"/>
                </a:lnTo>
                <a:lnTo>
                  <a:pt x="194455" y="229608"/>
                </a:lnTo>
                <a:lnTo>
                  <a:pt x="184560" y="222519"/>
                </a:lnTo>
                <a:lnTo>
                  <a:pt x="167126" y="220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8186" y="1353027"/>
            <a:ext cx="153035" cy="327660"/>
          </a:xfrm>
          <a:custGeom>
            <a:avLst/>
            <a:gdLst/>
            <a:ahLst/>
            <a:cxnLst/>
            <a:rect l="l" t="t" r="r" b="b"/>
            <a:pathLst>
              <a:path w="153034" h="327660">
                <a:moveTo>
                  <a:pt x="66252" y="101776"/>
                </a:moveTo>
                <a:lnTo>
                  <a:pt x="18046" y="102142"/>
                </a:lnTo>
                <a:lnTo>
                  <a:pt x="7570" y="105659"/>
                </a:lnTo>
                <a:lnTo>
                  <a:pt x="1295" y="115344"/>
                </a:lnTo>
                <a:lnTo>
                  <a:pt x="931" y="134130"/>
                </a:lnTo>
                <a:lnTo>
                  <a:pt x="12064" y="141428"/>
                </a:lnTo>
                <a:lnTo>
                  <a:pt x="25853" y="143134"/>
                </a:lnTo>
                <a:lnTo>
                  <a:pt x="57276" y="143147"/>
                </a:lnTo>
                <a:lnTo>
                  <a:pt x="56006" y="289444"/>
                </a:lnTo>
                <a:lnTo>
                  <a:pt x="19733" y="289637"/>
                </a:lnTo>
                <a:lnTo>
                  <a:pt x="8320" y="292643"/>
                </a:lnTo>
                <a:lnTo>
                  <a:pt x="1135" y="301695"/>
                </a:lnTo>
                <a:lnTo>
                  <a:pt x="0" y="319864"/>
                </a:lnTo>
                <a:lnTo>
                  <a:pt x="11216" y="326658"/>
                </a:lnTo>
                <a:lnTo>
                  <a:pt x="25613" y="327629"/>
                </a:lnTo>
                <a:lnTo>
                  <a:pt x="131281" y="327587"/>
                </a:lnTo>
                <a:lnTo>
                  <a:pt x="142519" y="325641"/>
                </a:lnTo>
                <a:lnTo>
                  <a:pt x="150719" y="317432"/>
                </a:lnTo>
                <a:lnTo>
                  <a:pt x="152458" y="298424"/>
                </a:lnTo>
                <a:lnTo>
                  <a:pt x="141180" y="291211"/>
                </a:lnTo>
                <a:lnTo>
                  <a:pt x="126677" y="289438"/>
                </a:lnTo>
                <a:lnTo>
                  <a:pt x="95254" y="289438"/>
                </a:lnTo>
                <a:lnTo>
                  <a:pt x="95171" y="125712"/>
                </a:lnTo>
                <a:lnTo>
                  <a:pt x="92022" y="110109"/>
                </a:lnTo>
                <a:lnTo>
                  <a:pt x="82987" y="103282"/>
                </a:lnTo>
                <a:lnTo>
                  <a:pt x="66252" y="101776"/>
                </a:lnTo>
                <a:close/>
              </a:path>
              <a:path w="153034" h="327660">
                <a:moveTo>
                  <a:pt x="76265" y="0"/>
                </a:moveTo>
                <a:lnTo>
                  <a:pt x="52498" y="60"/>
                </a:lnTo>
                <a:lnTo>
                  <a:pt x="40455" y="5315"/>
                </a:lnTo>
                <a:lnTo>
                  <a:pt x="35117" y="19080"/>
                </a:lnTo>
                <a:lnTo>
                  <a:pt x="35206" y="40734"/>
                </a:lnTo>
                <a:lnTo>
                  <a:pt x="41659" y="54119"/>
                </a:lnTo>
                <a:lnTo>
                  <a:pt x="54106" y="57241"/>
                </a:lnTo>
                <a:lnTo>
                  <a:pt x="78347" y="57209"/>
                </a:lnTo>
                <a:lnTo>
                  <a:pt x="91024" y="53177"/>
                </a:lnTo>
                <a:lnTo>
                  <a:pt x="95254" y="38160"/>
                </a:lnTo>
                <a:lnTo>
                  <a:pt x="95194" y="16984"/>
                </a:lnTo>
                <a:lnTo>
                  <a:pt x="89952" y="4239"/>
                </a:lnTo>
                <a:lnTo>
                  <a:pt x="76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25904" y="1454312"/>
            <a:ext cx="196850" cy="226695"/>
          </a:xfrm>
          <a:custGeom>
            <a:avLst/>
            <a:gdLst/>
            <a:ahLst/>
            <a:cxnLst/>
            <a:rect l="l" t="t" r="r" b="b"/>
            <a:pathLst>
              <a:path w="196850" h="226694">
                <a:moveTo>
                  <a:pt x="113950" y="0"/>
                </a:moveTo>
                <a:lnTo>
                  <a:pt x="72984" y="279"/>
                </a:lnTo>
                <a:lnTo>
                  <a:pt x="29737" y="18575"/>
                </a:lnTo>
                <a:lnTo>
                  <a:pt x="2915" y="48350"/>
                </a:lnTo>
                <a:lnTo>
                  <a:pt x="0" y="76518"/>
                </a:lnTo>
                <a:lnTo>
                  <a:pt x="175" y="159727"/>
                </a:lnTo>
                <a:lnTo>
                  <a:pt x="21395" y="201174"/>
                </a:lnTo>
                <a:lnTo>
                  <a:pt x="56528" y="223911"/>
                </a:lnTo>
                <a:lnTo>
                  <a:pt x="82295" y="226344"/>
                </a:lnTo>
                <a:lnTo>
                  <a:pt x="120471" y="226252"/>
                </a:lnTo>
                <a:lnTo>
                  <a:pt x="163687" y="209708"/>
                </a:lnTo>
                <a:lnTo>
                  <a:pt x="186709" y="188091"/>
                </a:lnTo>
                <a:lnTo>
                  <a:pt x="113956" y="188091"/>
                </a:lnTo>
                <a:lnTo>
                  <a:pt x="73452" y="187343"/>
                </a:lnTo>
                <a:lnTo>
                  <a:pt x="62869" y="182976"/>
                </a:lnTo>
                <a:lnTo>
                  <a:pt x="51233" y="173326"/>
                </a:lnTo>
                <a:lnTo>
                  <a:pt x="40660" y="162214"/>
                </a:lnTo>
                <a:lnTo>
                  <a:pt x="37978" y="153009"/>
                </a:lnTo>
                <a:lnTo>
                  <a:pt x="38853" y="69358"/>
                </a:lnTo>
                <a:lnTo>
                  <a:pt x="44468" y="59852"/>
                </a:lnTo>
                <a:lnTo>
                  <a:pt x="58025" y="48261"/>
                </a:lnTo>
                <a:lnTo>
                  <a:pt x="68927" y="43152"/>
                </a:lnTo>
                <a:lnTo>
                  <a:pt x="82300" y="41452"/>
                </a:lnTo>
                <a:lnTo>
                  <a:pt x="187837" y="41452"/>
                </a:lnTo>
                <a:lnTo>
                  <a:pt x="184485" y="36356"/>
                </a:lnTo>
                <a:lnTo>
                  <a:pt x="151954" y="8180"/>
                </a:lnTo>
                <a:lnTo>
                  <a:pt x="129486" y="851"/>
                </a:lnTo>
                <a:lnTo>
                  <a:pt x="113950" y="0"/>
                </a:lnTo>
                <a:close/>
              </a:path>
              <a:path w="196850" h="226694">
                <a:moveTo>
                  <a:pt x="187837" y="41452"/>
                </a:moveTo>
                <a:lnTo>
                  <a:pt x="82300" y="41452"/>
                </a:lnTo>
                <a:lnTo>
                  <a:pt x="122397" y="42083"/>
                </a:lnTo>
                <a:lnTo>
                  <a:pt x="133269" y="45895"/>
                </a:lnTo>
                <a:lnTo>
                  <a:pt x="145316" y="54011"/>
                </a:lnTo>
                <a:lnTo>
                  <a:pt x="152944" y="65053"/>
                </a:lnTo>
                <a:lnTo>
                  <a:pt x="155112" y="76518"/>
                </a:lnTo>
                <a:lnTo>
                  <a:pt x="154598" y="157172"/>
                </a:lnTo>
                <a:lnTo>
                  <a:pt x="149778" y="166385"/>
                </a:lnTo>
                <a:lnTo>
                  <a:pt x="137404" y="180023"/>
                </a:lnTo>
                <a:lnTo>
                  <a:pt x="126907" y="186288"/>
                </a:lnTo>
                <a:lnTo>
                  <a:pt x="113956" y="188091"/>
                </a:lnTo>
                <a:lnTo>
                  <a:pt x="186709" y="188091"/>
                </a:lnTo>
                <a:lnTo>
                  <a:pt x="192320" y="178308"/>
                </a:lnTo>
                <a:lnTo>
                  <a:pt x="195359" y="167000"/>
                </a:lnTo>
                <a:lnTo>
                  <a:pt x="196260" y="152930"/>
                </a:lnTo>
                <a:lnTo>
                  <a:pt x="196061" y="68559"/>
                </a:lnTo>
                <a:lnTo>
                  <a:pt x="194451" y="56264"/>
                </a:lnTo>
                <a:lnTo>
                  <a:pt x="190772" y="45914"/>
                </a:lnTo>
                <a:lnTo>
                  <a:pt x="187837" y="4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5472" y="1454312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7628" y="2941"/>
                </a:moveTo>
                <a:lnTo>
                  <a:pt x="953" y="14242"/>
                </a:lnTo>
                <a:lnTo>
                  <a:pt x="0" y="28712"/>
                </a:lnTo>
                <a:lnTo>
                  <a:pt x="59" y="203631"/>
                </a:lnTo>
                <a:lnTo>
                  <a:pt x="2556" y="214620"/>
                </a:lnTo>
                <a:lnTo>
                  <a:pt x="11440" y="222350"/>
                </a:lnTo>
                <a:lnTo>
                  <a:pt x="30405" y="224176"/>
                </a:lnTo>
                <a:lnTo>
                  <a:pt x="39133" y="214528"/>
                </a:lnTo>
                <a:lnTo>
                  <a:pt x="41147" y="200828"/>
                </a:lnTo>
                <a:lnTo>
                  <a:pt x="41147" y="82874"/>
                </a:lnTo>
                <a:lnTo>
                  <a:pt x="98145" y="44622"/>
                </a:lnTo>
                <a:lnTo>
                  <a:pt x="104454" y="41452"/>
                </a:lnTo>
                <a:lnTo>
                  <a:pt x="189209" y="41452"/>
                </a:lnTo>
                <a:lnTo>
                  <a:pt x="187545" y="35082"/>
                </a:lnTo>
                <a:lnTo>
                  <a:pt x="41147" y="35082"/>
                </a:lnTo>
                <a:lnTo>
                  <a:pt x="40737" y="21886"/>
                </a:lnTo>
                <a:lnTo>
                  <a:pt x="37061" y="11589"/>
                </a:lnTo>
                <a:lnTo>
                  <a:pt x="27030" y="4349"/>
                </a:lnTo>
                <a:lnTo>
                  <a:pt x="7628" y="2941"/>
                </a:lnTo>
                <a:close/>
              </a:path>
              <a:path w="196850" h="224789">
                <a:moveTo>
                  <a:pt x="189209" y="41452"/>
                </a:moveTo>
                <a:lnTo>
                  <a:pt x="110794" y="41452"/>
                </a:lnTo>
                <a:lnTo>
                  <a:pt x="133775" y="41868"/>
                </a:lnTo>
                <a:lnTo>
                  <a:pt x="145487" y="46778"/>
                </a:lnTo>
                <a:lnTo>
                  <a:pt x="150752" y="57998"/>
                </a:lnTo>
                <a:lnTo>
                  <a:pt x="151973" y="76505"/>
                </a:lnTo>
                <a:lnTo>
                  <a:pt x="156438" y="205897"/>
                </a:lnTo>
                <a:lnTo>
                  <a:pt x="160936" y="215804"/>
                </a:lnTo>
                <a:lnTo>
                  <a:pt x="170510" y="222398"/>
                </a:lnTo>
                <a:lnTo>
                  <a:pt x="188632" y="223402"/>
                </a:lnTo>
                <a:lnTo>
                  <a:pt x="195307" y="212101"/>
                </a:lnTo>
                <a:lnTo>
                  <a:pt x="196260" y="197631"/>
                </a:lnTo>
                <a:lnTo>
                  <a:pt x="191729" y="57444"/>
                </a:lnTo>
                <a:lnTo>
                  <a:pt x="190355" y="45840"/>
                </a:lnTo>
                <a:lnTo>
                  <a:pt x="189209" y="41452"/>
                </a:lnTo>
                <a:close/>
              </a:path>
              <a:path w="196850" h="224789">
                <a:moveTo>
                  <a:pt x="136116" y="0"/>
                </a:moveTo>
                <a:lnTo>
                  <a:pt x="95772" y="1694"/>
                </a:lnTo>
                <a:lnTo>
                  <a:pt x="83557" y="6448"/>
                </a:lnTo>
                <a:lnTo>
                  <a:pt x="72816" y="12740"/>
                </a:lnTo>
                <a:lnTo>
                  <a:pt x="41147" y="35082"/>
                </a:lnTo>
                <a:lnTo>
                  <a:pt x="187545" y="35082"/>
                </a:lnTo>
                <a:lnTo>
                  <a:pt x="160411" y="5135"/>
                </a:lnTo>
                <a:lnTo>
                  <a:pt x="13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4312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900" y="169128"/>
                </a:lnTo>
                <a:lnTo>
                  <a:pt x="3026" y="177727"/>
                </a:lnTo>
                <a:lnTo>
                  <a:pt x="0" y="193445"/>
                </a:lnTo>
                <a:lnTo>
                  <a:pt x="6760" y="204237"/>
                </a:lnTo>
                <a:lnTo>
                  <a:pt x="52206" y="224577"/>
                </a:lnTo>
                <a:lnTo>
                  <a:pt x="65580" y="224759"/>
                </a:lnTo>
                <a:lnTo>
                  <a:pt x="136450" y="224490"/>
                </a:lnTo>
                <a:lnTo>
                  <a:pt x="173906" y="211170"/>
                </a:lnTo>
                <a:lnTo>
                  <a:pt x="191150" y="183617"/>
                </a:lnTo>
                <a:lnTo>
                  <a:pt x="134832" y="183617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799" y="0"/>
                </a:moveTo>
                <a:lnTo>
                  <a:pt x="49341" y="648"/>
                </a:lnTo>
                <a:lnTo>
                  <a:pt x="8870" y="29901"/>
                </a:lnTo>
                <a:lnTo>
                  <a:pt x="3451" y="62238"/>
                </a:lnTo>
                <a:lnTo>
                  <a:pt x="8351" y="74264"/>
                </a:lnTo>
                <a:lnTo>
                  <a:pt x="16462" y="83915"/>
                </a:lnTo>
                <a:lnTo>
                  <a:pt x="27268" y="91710"/>
                </a:lnTo>
                <a:lnTo>
                  <a:pt x="40252" y="98170"/>
                </a:lnTo>
                <a:lnTo>
                  <a:pt x="139961" y="145813"/>
                </a:lnTo>
                <a:lnTo>
                  <a:pt x="149682" y="154094"/>
                </a:lnTo>
                <a:lnTo>
                  <a:pt x="153556" y="168569"/>
                </a:lnTo>
                <a:lnTo>
                  <a:pt x="146531" y="180281"/>
                </a:lnTo>
                <a:lnTo>
                  <a:pt x="134832" y="183617"/>
                </a:lnTo>
                <a:lnTo>
                  <a:pt x="191150" y="183617"/>
                </a:lnTo>
                <a:lnTo>
                  <a:pt x="193608" y="174718"/>
                </a:lnTo>
                <a:lnTo>
                  <a:pt x="194953" y="156695"/>
                </a:lnTo>
                <a:lnTo>
                  <a:pt x="192317" y="143627"/>
                </a:lnTo>
                <a:lnTo>
                  <a:pt x="154133" y="107640"/>
                </a:lnTo>
                <a:lnTo>
                  <a:pt x="56018" y="60167"/>
                </a:lnTo>
                <a:lnTo>
                  <a:pt x="49679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7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799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2931" y="1876889"/>
            <a:ext cx="196850" cy="224790"/>
          </a:xfrm>
          <a:custGeom>
            <a:avLst/>
            <a:gdLst/>
            <a:ahLst/>
            <a:cxnLst/>
            <a:rect l="l" t="t" r="r" b="b"/>
            <a:pathLst>
              <a:path w="196850" h="224789">
                <a:moveTo>
                  <a:pt x="112619" y="0"/>
                </a:moveTo>
                <a:lnTo>
                  <a:pt x="63268" y="951"/>
                </a:lnTo>
                <a:lnTo>
                  <a:pt x="19057" y="26878"/>
                </a:lnTo>
                <a:lnTo>
                  <a:pt x="0" y="72843"/>
                </a:lnTo>
                <a:lnTo>
                  <a:pt x="266" y="157791"/>
                </a:lnTo>
                <a:lnTo>
                  <a:pt x="22096" y="199273"/>
                </a:lnTo>
                <a:lnTo>
                  <a:pt x="56883" y="222207"/>
                </a:lnTo>
                <a:lnTo>
                  <a:pt x="82295" y="224757"/>
                </a:lnTo>
                <a:lnTo>
                  <a:pt x="120745" y="224655"/>
                </a:lnTo>
                <a:lnTo>
                  <a:pt x="163591" y="207332"/>
                </a:lnTo>
                <a:lnTo>
                  <a:pt x="187995" y="183608"/>
                </a:lnTo>
                <a:lnTo>
                  <a:pt x="113938" y="183608"/>
                </a:lnTo>
                <a:lnTo>
                  <a:pt x="72292" y="182659"/>
                </a:lnTo>
                <a:lnTo>
                  <a:pt x="61677" y="178501"/>
                </a:lnTo>
                <a:lnTo>
                  <a:pt x="48762" y="170058"/>
                </a:lnTo>
                <a:lnTo>
                  <a:pt x="40187" y="159683"/>
                </a:lnTo>
                <a:lnTo>
                  <a:pt x="37977" y="148801"/>
                </a:lnTo>
                <a:lnTo>
                  <a:pt x="38763" y="67900"/>
                </a:lnTo>
                <a:lnTo>
                  <a:pt x="44484" y="59009"/>
                </a:lnTo>
                <a:lnTo>
                  <a:pt x="58819" y="46003"/>
                </a:lnTo>
                <a:lnTo>
                  <a:pt x="69339" y="39787"/>
                </a:lnTo>
                <a:lnTo>
                  <a:pt x="82295" y="38006"/>
                </a:lnTo>
                <a:lnTo>
                  <a:pt x="186000" y="38006"/>
                </a:lnTo>
                <a:lnTo>
                  <a:pt x="184549" y="35833"/>
                </a:lnTo>
                <a:lnTo>
                  <a:pt x="151309" y="6427"/>
                </a:lnTo>
                <a:lnTo>
                  <a:pt x="128554" y="499"/>
                </a:lnTo>
                <a:lnTo>
                  <a:pt x="112619" y="0"/>
                </a:lnTo>
                <a:close/>
              </a:path>
              <a:path w="196850" h="224789">
                <a:moveTo>
                  <a:pt x="186000" y="38006"/>
                </a:moveTo>
                <a:lnTo>
                  <a:pt x="82295" y="38006"/>
                </a:lnTo>
                <a:lnTo>
                  <a:pt x="120575" y="38371"/>
                </a:lnTo>
                <a:lnTo>
                  <a:pt x="131876" y="42061"/>
                </a:lnTo>
                <a:lnTo>
                  <a:pt x="142605" y="50828"/>
                </a:lnTo>
                <a:lnTo>
                  <a:pt x="152374" y="62992"/>
                </a:lnTo>
                <a:lnTo>
                  <a:pt x="155112" y="72843"/>
                </a:lnTo>
                <a:lnTo>
                  <a:pt x="154556" y="154782"/>
                </a:lnTo>
                <a:lnTo>
                  <a:pt x="149867" y="164729"/>
                </a:lnTo>
                <a:lnTo>
                  <a:pt x="138230" y="176810"/>
                </a:lnTo>
                <a:lnTo>
                  <a:pt x="127333" y="181909"/>
                </a:lnTo>
                <a:lnTo>
                  <a:pt x="113938" y="183608"/>
                </a:lnTo>
                <a:lnTo>
                  <a:pt x="187995" y="183608"/>
                </a:lnTo>
                <a:lnTo>
                  <a:pt x="192265" y="176353"/>
                </a:lnTo>
                <a:lnTo>
                  <a:pt x="195347" y="164351"/>
                </a:lnTo>
                <a:lnTo>
                  <a:pt x="196260" y="148772"/>
                </a:lnTo>
                <a:lnTo>
                  <a:pt x="196120" y="66820"/>
                </a:lnTo>
                <a:lnTo>
                  <a:pt x="194607" y="55357"/>
                </a:lnTo>
                <a:lnTo>
                  <a:pt x="190948" y="45414"/>
                </a:lnTo>
                <a:lnTo>
                  <a:pt x="186000" y="38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5920" y="1791423"/>
            <a:ext cx="151765" cy="310515"/>
          </a:xfrm>
          <a:custGeom>
            <a:avLst/>
            <a:gdLst/>
            <a:ahLst/>
            <a:cxnLst/>
            <a:rect l="l" t="t" r="r" b="b"/>
            <a:pathLst>
              <a:path w="151765" h="310514">
                <a:moveTo>
                  <a:pt x="66469" y="0"/>
                </a:moveTo>
                <a:lnTo>
                  <a:pt x="19682" y="302"/>
                </a:lnTo>
                <a:lnTo>
                  <a:pt x="9109" y="3674"/>
                </a:lnTo>
                <a:lnTo>
                  <a:pt x="1593" y="13282"/>
                </a:lnTo>
                <a:lnTo>
                  <a:pt x="88" y="32188"/>
                </a:lnTo>
                <a:lnTo>
                  <a:pt x="11358" y="39386"/>
                </a:lnTo>
                <a:lnTo>
                  <a:pt x="25894" y="41146"/>
                </a:lnTo>
                <a:lnTo>
                  <a:pt x="57290" y="41179"/>
                </a:lnTo>
                <a:lnTo>
                  <a:pt x="56032" y="269085"/>
                </a:lnTo>
                <a:lnTo>
                  <a:pt x="19798" y="269366"/>
                </a:lnTo>
                <a:lnTo>
                  <a:pt x="9168" y="272699"/>
                </a:lnTo>
                <a:lnTo>
                  <a:pt x="1578" y="282263"/>
                </a:lnTo>
                <a:lnTo>
                  <a:pt x="0" y="301133"/>
                </a:lnTo>
                <a:lnTo>
                  <a:pt x="11227" y="308433"/>
                </a:lnTo>
                <a:lnTo>
                  <a:pt x="25670" y="310223"/>
                </a:lnTo>
                <a:lnTo>
                  <a:pt x="133209" y="309885"/>
                </a:lnTo>
                <a:lnTo>
                  <a:pt x="143585" y="306455"/>
                </a:lnTo>
                <a:lnTo>
                  <a:pt x="150762" y="296876"/>
                </a:lnTo>
                <a:lnTo>
                  <a:pt x="151758" y="278186"/>
                </a:lnTo>
                <a:lnTo>
                  <a:pt x="140656" y="270802"/>
                </a:lnTo>
                <a:lnTo>
                  <a:pt x="126930" y="269075"/>
                </a:lnTo>
                <a:lnTo>
                  <a:pt x="98468" y="269075"/>
                </a:lnTo>
                <a:lnTo>
                  <a:pt x="98113" y="21696"/>
                </a:lnTo>
                <a:lnTo>
                  <a:pt x="93502" y="8654"/>
                </a:lnTo>
                <a:lnTo>
                  <a:pt x="83135" y="1915"/>
                </a:lnTo>
                <a:lnTo>
                  <a:pt x="66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63654" y="1878988"/>
            <a:ext cx="196850" cy="222885"/>
          </a:xfrm>
          <a:custGeom>
            <a:avLst/>
            <a:gdLst/>
            <a:ahLst/>
            <a:cxnLst/>
            <a:rect l="l" t="t" r="r" b="b"/>
            <a:pathLst>
              <a:path w="196850" h="222885">
                <a:moveTo>
                  <a:pt x="7694" y="309"/>
                </a:moveTo>
                <a:lnTo>
                  <a:pt x="960" y="10639"/>
                </a:lnTo>
                <a:lnTo>
                  <a:pt x="0" y="26487"/>
                </a:lnTo>
                <a:lnTo>
                  <a:pt x="4531" y="165325"/>
                </a:lnTo>
                <a:lnTo>
                  <a:pt x="24993" y="209493"/>
                </a:lnTo>
                <a:lnTo>
                  <a:pt x="60167" y="222658"/>
                </a:lnTo>
                <a:lnTo>
                  <a:pt x="99864" y="220969"/>
                </a:lnTo>
                <a:lnTo>
                  <a:pt x="111317" y="216243"/>
                </a:lnTo>
                <a:lnTo>
                  <a:pt x="123487" y="209999"/>
                </a:lnTo>
                <a:lnTo>
                  <a:pt x="158279" y="187850"/>
                </a:lnTo>
                <a:lnTo>
                  <a:pt x="196287" y="187850"/>
                </a:lnTo>
                <a:lnTo>
                  <a:pt x="196285" y="181510"/>
                </a:lnTo>
                <a:lnTo>
                  <a:pt x="85493" y="181510"/>
                </a:lnTo>
                <a:lnTo>
                  <a:pt x="70407" y="181446"/>
                </a:lnTo>
                <a:lnTo>
                  <a:pt x="56473" y="178850"/>
                </a:lnTo>
                <a:lnTo>
                  <a:pt x="46535" y="172797"/>
                </a:lnTo>
                <a:lnTo>
                  <a:pt x="44619" y="160365"/>
                </a:lnTo>
                <a:lnTo>
                  <a:pt x="44345" y="146702"/>
                </a:lnTo>
                <a:lnTo>
                  <a:pt x="40081" y="18560"/>
                </a:lnTo>
                <a:lnTo>
                  <a:pt x="36458" y="8519"/>
                </a:lnTo>
                <a:lnTo>
                  <a:pt x="27331" y="1682"/>
                </a:lnTo>
                <a:lnTo>
                  <a:pt x="7694" y="309"/>
                </a:lnTo>
                <a:close/>
              </a:path>
              <a:path w="196850" h="222885">
                <a:moveTo>
                  <a:pt x="196287" y="187850"/>
                </a:moveTo>
                <a:lnTo>
                  <a:pt x="158279" y="187850"/>
                </a:lnTo>
                <a:lnTo>
                  <a:pt x="159561" y="206176"/>
                </a:lnTo>
                <a:lnTo>
                  <a:pt x="166043" y="217685"/>
                </a:lnTo>
                <a:lnTo>
                  <a:pt x="181047" y="222423"/>
                </a:lnTo>
                <a:lnTo>
                  <a:pt x="193016" y="215193"/>
                </a:lnTo>
                <a:lnTo>
                  <a:pt x="196345" y="202577"/>
                </a:lnTo>
                <a:lnTo>
                  <a:pt x="196288" y="190989"/>
                </a:lnTo>
                <a:lnTo>
                  <a:pt x="196287" y="187850"/>
                </a:lnTo>
                <a:close/>
              </a:path>
              <a:path w="196850" h="222885">
                <a:moveTo>
                  <a:pt x="165981" y="0"/>
                </a:moveTo>
                <a:lnTo>
                  <a:pt x="157166" y="9578"/>
                </a:lnTo>
                <a:lnTo>
                  <a:pt x="155140" y="23229"/>
                </a:lnTo>
                <a:lnTo>
                  <a:pt x="155118" y="140377"/>
                </a:lnTo>
                <a:lnTo>
                  <a:pt x="98142" y="178340"/>
                </a:lnTo>
                <a:lnTo>
                  <a:pt x="94972" y="181510"/>
                </a:lnTo>
                <a:lnTo>
                  <a:pt x="196285" y="181510"/>
                </a:lnTo>
                <a:lnTo>
                  <a:pt x="196237" y="20654"/>
                </a:lnTo>
                <a:lnTo>
                  <a:pt x="193796" y="9651"/>
                </a:lnTo>
                <a:lnTo>
                  <a:pt x="184958" y="1877"/>
                </a:lnTo>
                <a:lnTo>
                  <a:pt x="165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26085" y="1809635"/>
            <a:ext cx="191135" cy="292100"/>
          </a:xfrm>
          <a:custGeom>
            <a:avLst/>
            <a:gdLst/>
            <a:ahLst/>
            <a:cxnLst/>
            <a:rect l="l" t="t" r="r" b="b"/>
            <a:pathLst>
              <a:path w="191134" h="292100">
                <a:moveTo>
                  <a:pt x="47419" y="0"/>
                </a:moveTo>
                <a:lnTo>
                  <a:pt x="40105" y="10295"/>
                </a:lnTo>
                <a:lnTo>
                  <a:pt x="38312" y="26120"/>
                </a:lnTo>
                <a:lnTo>
                  <a:pt x="38312" y="67251"/>
                </a:lnTo>
                <a:lnTo>
                  <a:pt x="21545" y="67285"/>
                </a:lnTo>
                <a:lnTo>
                  <a:pt x="10198" y="69153"/>
                </a:lnTo>
                <a:lnTo>
                  <a:pt x="1859" y="77241"/>
                </a:lnTo>
                <a:lnTo>
                  <a:pt x="0" y="96143"/>
                </a:lnTo>
                <a:lnTo>
                  <a:pt x="11217" y="103466"/>
                </a:lnTo>
                <a:lnTo>
                  <a:pt x="25633" y="105260"/>
                </a:lnTo>
                <a:lnTo>
                  <a:pt x="38312" y="105293"/>
                </a:lnTo>
                <a:lnTo>
                  <a:pt x="38418" y="227470"/>
                </a:lnTo>
                <a:lnTo>
                  <a:pt x="56521" y="275266"/>
                </a:lnTo>
                <a:lnTo>
                  <a:pt x="91498" y="290963"/>
                </a:lnTo>
                <a:lnTo>
                  <a:pt x="104789" y="292011"/>
                </a:lnTo>
                <a:lnTo>
                  <a:pt x="125242" y="292006"/>
                </a:lnTo>
                <a:lnTo>
                  <a:pt x="172532" y="277534"/>
                </a:lnTo>
                <a:lnTo>
                  <a:pt x="189553" y="250833"/>
                </a:lnTo>
                <a:lnTo>
                  <a:pt x="126178" y="250833"/>
                </a:lnTo>
                <a:lnTo>
                  <a:pt x="91716" y="249509"/>
                </a:lnTo>
                <a:lnTo>
                  <a:pt x="82168" y="243131"/>
                </a:lnTo>
                <a:lnTo>
                  <a:pt x="79452" y="231856"/>
                </a:lnTo>
                <a:lnTo>
                  <a:pt x="79460" y="216055"/>
                </a:lnTo>
                <a:lnTo>
                  <a:pt x="79555" y="105260"/>
                </a:lnTo>
                <a:lnTo>
                  <a:pt x="150816" y="105069"/>
                </a:lnTo>
                <a:lnTo>
                  <a:pt x="161856" y="102101"/>
                </a:lnTo>
                <a:lnTo>
                  <a:pt x="169862" y="93105"/>
                </a:lnTo>
                <a:lnTo>
                  <a:pt x="171594" y="74996"/>
                </a:lnTo>
                <a:lnTo>
                  <a:pt x="160369" y="68220"/>
                </a:lnTo>
                <a:lnTo>
                  <a:pt x="145931" y="67251"/>
                </a:lnTo>
                <a:lnTo>
                  <a:pt x="79458" y="66861"/>
                </a:lnTo>
                <a:lnTo>
                  <a:pt x="79199" y="19538"/>
                </a:lnTo>
                <a:lnTo>
                  <a:pt x="75935" y="8436"/>
                </a:lnTo>
                <a:lnTo>
                  <a:pt x="66392" y="1372"/>
                </a:lnTo>
                <a:lnTo>
                  <a:pt x="47419" y="0"/>
                </a:lnTo>
                <a:close/>
              </a:path>
              <a:path w="191134" h="292100">
                <a:moveTo>
                  <a:pt x="166591" y="218202"/>
                </a:moveTo>
                <a:lnTo>
                  <a:pt x="157379" y="226962"/>
                </a:lnTo>
                <a:lnTo>
                  <a:pt x="150375" y="241757"/>
                </a:lnTo>
                <a:lnTo>
                  <a:pt x="142068" y="249719"/>
                </a:lnTo>
                <a:lnTo>
                  <a:pt x="126178" y="250833"/>
                </a:lnTo>
                <a:lnTo>
                  <a:pt x="189553" y="250833"/>
                </a:lnTo>
                <a:lnTo>
                  <a:pt x="191115" y="243741"/>
                </a:lnTo>
                <a:lnTo>
                  <a:pt x="190929" y="227940"/>
                </a:lnTo>
                <a:lnTo>
                  <a:pt x="181864" y="219870"/>
                </a:lnTo>
                <a:lnTo>
                  <a:pt x="166591" y="218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4671" y="1775602"/>
            <a:ext cx="152400" cy="326390"/>
          </a:xfrm>
          <a:custGeom>
            <a:avLst/>
            <a:gdLst/>
            <a:ahLst/>
            <a:cxnLst/>
            <a:rect l="l" t="t" r="r" b="b"/>
            <a:pathLst>
              <a:path w="152400" h="326389">
                <a:moveTo>
                  <a:pt x="69469" y="101285"/>
                </a:moveTo>
                <a:lnTo>
                  <a:pt x="21415" y="101322"/>
                </a:lnTo>
                <a:lnTo>
                  <a:pt x="10128" y="103226"/>
                </a:lnTo>
                <a:lnTo>
                  <a:pt x="1873" y="111367"/>
                </a:lnTo>
                <a:lnTo>
                  <a:pt x="97" y="130307"/>
                </a:lnTo>
                <a:lnTo>
                  <a:pt x="11362" y="137523"/>
                </a:lnTo>
                <a:lnTo>
                  <a:pt x="25879" y="139293"/>
                </a:lnTo>
                <a:lnTo>
                  <a:pt x="57303" y="139303"/>
                </a:lnTo>
                <a:lnTo>
                  <a:pt x="56048" y="284906"/>
                </a:lnTo>
                <a:lnTo>
                  <a:pt x="19824" y="285184"/>
                </a:lnTo>
                <a:lnTo>
                  <a:pt x="9193" y="288507"/>
                </a:lnTo>
                <a:lnTo>
                  <a:pt x="1590" y="298065"/>
                </a:lnTo>
                <a:lnTo>
                  <a:pt x="0" y="316937"/>
                </a:lnTo>
                <a:lnTo>
                  <a:pt x="11221" y="324251"/>
                </a:lnTo>
                <a:lnTo>
                  <a:pt x="25650" y="326044"/>
                </a:lnTo>
                <a:lnTo>
                  <a:pt x="132924" y="325738"/>
                </a:lnTo>
                <a:lnTo>
                  <a:pt x="143474" y="322374"/>
                </a:lnTo>
                <a:lnTo>
                  <a:pt x="150942" y="312804"/>
                </a:lnTo>
                <a:lnTo>
                  <a:pt x="152343" y="293992"/>
                </a:lnTo>
                <a:lnTo>
                  <a:pt x="142043" y="286621"/>
                </a:lnTo>
                <a:lnTo>
                  <a:pt x="126913" y="284896"/>
                </a:lnTo>
                <a:lnTo>
                  <a:pt x="98451" y="284896"/>
                </a:lnTo>
                <a:lnTo>
                  <a:pt x="98449" y="125946"/>
                </a:lnTo>
                <a:lnTo>
                  <a:pt x="95859" y="109972"/>
                </a:lnTo>
                <a:lnTo>
                  <a:pt x="86915" y="102888"/>
                </a:lnTo>
                <a:lnTo>
                  <a:pt x="69469" y="101285"/>
                </a:lnTo>
                <a:close/>
              </a:path>
              <a:path w="152400" h="326389">
                <a:moveTo>
                  <a:pt x="79462" y="0"/>
                </a:moveTo>
                <a:lnTo>
                  <a:pt x="55298" y="29"/>
                </a:lnTo>
                <a:lnTo>
                  <a:pt x="42553" y="4030"/>
                </a:lnTo>
                <a:lnTo>
                  <a:pt x="38314" y="18989"/>
                </a:lnTo>
                <a:lnTo>
                  <a:pt x="38369" y="39982"/>
                </a:lnTo>
                <a:lnTo>
                  <a:pt x="43581" y="52727"/>
                </a:lnTo>
                <a:lnTo>
                  <a:pt x="57303" y="56967"/>
                </a:lnTo>
                <a:lnTo>
                  <a:pt x="81001" y="56911"/>
                </a:lnTo>
                <a:lnTo>
                  <a:pt x="93079" y="51699"/>
                </a:lnTo>
                <a:lnTo>
                  <a:pt x="98451" y="37978"/>
                </a:lnTo>
                <a:lnTo>
                  <a:pt x="98368" y="16528"/>
                </a:lnTo>
                <a:lnTo>
                  <a:pt x="91922" y="3129"/>
                </a:lnTo>
                <a:lnTo>
                  <a:pt x="79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2415" y="1876888"/>
            <a:ext cx="200025" cy="224790"/>
          </a:xfrm>
          <a:custGeom>
            <a:avLst/>
            <a:gdLst/>
            <a:ahLst/>
            <a:cxnLst/>
            <a:rect l="l" t="t" r="r" b="b"/>
            <a:pathLst>
              <a:path w="200025" h="224789">
                <a:moveTo>
                  <a:pt x="112940" y="0"/>
                </a:moveTo>
                <a:lnTo>
                  <a:pt x="65574" y="887"/>
                </a:lnTo>
                <a:lnTo>
                  <a:pt x="19846" y="26879"/>
                </a:lnTo>
                <a:lnTo>
                  <a:pt x="0" y="72815"/>
                </a:lnTo>
                <a:lnTo>
                  <a:pt x="196" y="156628"/>
                </a:lnTo>
                <a:lnTo>
                  <a:pt x="22248" y="198089"/>
                </a:lnTo>
                <a:lnTo>
                  <a:pt x="57110" y="221898"/>
                </a:lnTo>
                <a:lnTo>
                  <a:pt x="82309" y="224758"/>
                </a:lnTo>
                <a:lnTo>
                  <a:pt x="123223" y="224591"/>
                </a:lnTo>
                <a:lnTo>
                  <a:pt x="165329" y="207057"/>
                </a:lnTo>
                <a:lnTo>
                  <a:pt x="189882" y="183610"/>
                </a:lnTo>
                <a:lnTo>
                  <a:pt x="113961" y="183610"/>
                </a:lnTo>
                <a:lnTo>
                  <a:pt x="74242" y="183026"/>
                </a:lnTo>
                <a:lnTo>
                  <a:pt x="63394" y="179023"/>
                </a:lnTo>
                <a:lnTo>
                  <a:pt x="51932" y="170059"/>
                </a:lnTo>
                <a:lnTo>
                  <a:pt x="43357" y="159684"/>
                </a:lnTo>
                <a:lnTo>
                  <a:pt x="41147" y="148802"/>
                </a:lnTo>
                <a:lnTo>
                  <a:pt x="41463" y="69556"/>
                </a:lnTo>
                <a:lnTo>
                  <a:pt x="46058" y="60525"/>
                </a:lnTo>
                <a:lnTo>
                  <a:pt x="58934" y="47915"/>
                </a:lnTo>
                <a:lnTo>
                  <a:pt x="68516" y="40192"/>
                </a:lnTo>
                <a:lnTo>
                  <a:pt x="82303" y="38007"/>
                </a:lnTo>
                <a:lnTo>
                  <a:pt x="188476" y="38007"/>
                </a:lnTo>
                <a:lnTo>
                  <a:pt x="186615" y="35483"/>
                </a:lnTo>
                <a:lnTo>
                  <a:pt x="151471" y="6504"/>
                </a:lnTo>
                <a:lnTo>
                  <a:pt x="128784" y="505"/>
                </a:lnTo>
                <a:lnTo>
                  <a:pt x="112940" y="0"/>
                </a:lnTo>
                <a:close/>
              </a:path>
              <a:path w="200025" h="224789">
                <a:moveTo>
                  <a:pt x="188476" y="38007"/>
                </a:moveTo>
                <a:lnTo>
                  <a:pt x="82303" y="38007"/>
                </a:lnTo>
                <a:lnTo>
                  <a:pt x="122671" y="38716"/>
                </a:lnTo>
                <a:lnTo>
                  <a:pt x="133297" y="43003"/>
                </a:lnTo>
                <a:lnTo>
                  <a:pt x="144900" y="52562"/>
                </a:lnTo>
                <a:lnTo>
                  <a:pt x="155561" y="63655"/>
                </a:lnTo>
                <a:lnTo>
                  <a:pt x="158251" y="72860"/>
                </a:lnTo>
                <a:lnTo>
                  <a:pt x="157416" y="155764"/>
                </a:lnTo>
                <a:lnTo>
                  <a:pt x="151843" y="165250"/>
                </a:lnTo>
                <a:lnTo>
                  <a:pt x="138247" y="176801"/>
                </a:lnTo>
                <a:lnTo>
                  <a:pt x="127346" y="181907"/>
                </a:lnTo>
                <a:lnTo>
                  <a:pt x="113961" y="183610"/>
                </a:lnTo>
                <a:lnTo>
                  <a:pt x="189882" y="183610"/>
                </a:lnTo>
                <a:lnTo>
                  <a:pt x="194473" y="176343"/>
                </a:lnTo>
                <a:lnTo>
                  <a:pt x="198191" y="164337"/>
                </a:lnTo>
                <a:lnTo>
                  <a:pt x="199430" y="148751"/>
                </a:lnTo>
                <a:lnTo>
                  <a:pt x="199215" y="65569"/>
                </a:lnTo>
                <a:lnTo>
                  <a:pt x="197504" y="54523"/>
                </a:lnTo>
                <a:lnTo>
                  <a:pt x="193525" y="44855"/>
                </a:lnTo>
                <a:lnTo>
                  <a:pt x="188476" y="38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01983" y="1876890"/>
            <a:ext cx="201295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192324" y="38005"/>
                </a:moveTo>
                <a:lnTo>
                  <a:pt x="114879" y="38005"/>
                </a:lnTo>
                <a:lnTo>
                  <a:pt x="137844" y="38726"/>
                </a:lnTo>
                <a:lnTo>
                  <a:pt x="148888" y="43989"/>
                </a:lnTo>
                <a:lnTo>
                  <a:pt x="153783" y="55078"/>
                </a:lnTo>
                <a:lnTo>
                  <a:pt x="156363" y="72847"/>
                </a:lnTo>
                <a:lnTo>
                  <a:pt x="160457" y="208303"/>
                </a:lnTo>
                <a:lnTo>
                  <a:pt x="166130" y="220184"/>
                </a:lnTo>
                <a:lnTo>
                  <a:pt x="179667" y="224741"/>
                </a:lnTo>
                <a:lnTo>
                  <a:pt x="193330" y="219754"/>
                </a:lnTo>
                <a:lnTo>
                  <a:pt x="199544" y="208086"/>
                </a:lnTo>
                <a:lnTo>
                  <a:pt x="201014" y="193059"/>
                </a:lnTo>
                <a:lnTo>
                  <a:pt x="194607" y="58263"/>
                </a:lnTo>
                <a:lnTo>
                  <a:pt x="193894" y="45424"/>
                </a:lnTo>
                <a:lnTo>
                  <a:pt x="192324" y="38005"/>
                </a:lnTo>
                <a:close/>
              </a:path>
              <a:path w="201295" h="224789">
                <a:moveTo>
                  <a:pt x="9106" y="3143"/>
                </a:moveTo>
                <a:lnTo>
                  <a:pt x="1728" y="13437"/>
                </a:lnTo>
                <a:lnTo>
                  <a:pt x="0" y="28523"/>
                </a:lnTo>
                <a:lnTo>
                  <a:pt x="286" y="203070"/>
                </a:lnTo>
                <a:lnTo>
                  <a:pt x="3634" y="214063"/>
                </a:lnTo>
                <a:lnTo>
                  <a:pt x="13286" y="221033"/>
                </a:lnTo>
                <a:lnTo>
                  <a:pt x="32364" y="222354"/>
                </a:lnTo>
                <a:lnTo>
                  <a:pt x="39686" y="212054"/>
                </a:lnTo>
                <a:lnTo>
                  <a:pt x="41483" y="196255"/>
                </a:lnTo>
                <a:lnTo>
                  <a:pt x="41483" y="79153"/>
                </a:lnTo>
                <a:lnTo>
                  <a:pt x="102107" y="41144"/>
                </a:lnTo>
                <a:lnTo>
                  <a:pt x="105308" y="41144"/>
                </a:lnTo>
                <a:lnTo>
                  <a:pt x="111678" y="38005"/>
                </a:lnTo>
                <a:lnTo>
                  <a:pt x="192324" y="38005"/>
                </a:lnTo>
                <a:lnTo>
                  <a:pt x="191653" y="34835"/>
                </a:lnTo>
                <a:lnTo>
                  <a:pt x="41483" y="34835"/>
                </a:lnTo>
                <a:lnTo>
                  <a:pt x="41483" y="31665"/>
                </a:lnTo>
                <a:lnTo>
                  <a:pt x="41151" y="21263"/>
                </a:lnTo>
                <a:lnTo>
                  <a:pt x="37706" y="10551"/>
                </a:lnTo>
                <a:lnTo>
                  <a:pt x="28030" y="3951"/>
                </a:lnTo>
                <a:lnTo>
                  <a:pt x="9106" y="3143"/>
                </a:lnTo>
                <a:close/>
              </a:path>
              <a:path w="201295" h="224789">
                <a:moveTo>
                  <a:pt x="140312" y="0"/>
                </a:moveTo>
                <a:lnTo>
                  <a:pt x="97036" y="1727"/>
                </a:lnTo>
                <a:lnTo>
                  <a:pt x="85564" y="6451"/>
                </a:lnTo>
                <a:lnTo>
                  <a:pt x="73395" y="12676"/>
                </a:lnTo>
                <a:lnTo>
                  <a:pt x="41483" y="34835"/>
                </a:lnTo>
                <a:lnTo>
                  <a:pt x="191653" y="34835"/>
                </a:lnTo>
                <a:lnTo>
                  <a:pt x="165297" y="4542"/>
                </a:lnTo>
                <a:lnTo>
                  <a:pt x="14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67285" y="1876887"/>
            <a:ext cx="194945" cy="224790"/>
          </a:xfrm>
          <a:custGeom>
            <a:avLst/>
            <a:gdLst/>
            <a:ahLst/>
            <a:cxnLst/>
            <a:rect l="l" t="t" r="r" b="b"/>
            <a:pathLst>
              <a:path w="194945" h="224789">
                <a:moveTo>
                  <a:pt x="24350" y="167792"/>
                </a:moveTo>
                <a:lnTo>
                  <a:pt x="11899" y="169128"/>
                </a:lnTo>
                <a:lnTo>
                  <a:pt x="3025" y="177728"/>
                </a:lnTo>
                <a:lnTo>
                  <a:pt x="0" y="193445"/>
                </a:lnTo>
                <a:lnTo>
                  <a:pt x="6760" y="204238"/>
                </a:lnTo>
                <a:lnTo>
                  <a:pt x="52207" y="224577"/>
                </a:lnTo>
                <a:lnTo>
                  <a:pt x="65580" y="224759"/>
                </a:lnTo>
                <a:lnTo>
                  <a:pt x="136465" y="224489"/>
                </a:lnTo>
                <a:lnTo>
                  <a:pt x="173911" y="211163"/>
                </a:lnTo>
                <a:lnTo>
                  <a:pt x="191135" y="183660"/>
                </a:lnTo>
                <a:lnTo>
                  <a:pt x="132734" y="183660"/>
                </a:lnTo>
                <a:lnTo>
                  <a:pt x="56804" y="183494"/>
                </a:lnTo>
                <a:lnTo>
                  <a:pt x="43610" y="181393"/>
                </a:lnTo>
                <a:lnTo>
                  <a:pt x="33859" y="174101"/>
                </a:lnTo>
                <a:lnTo>
                  <a:pt x="30689" y="170962"/>
                </a:lnTo>
                <a:lnTo>
                  <a:pt x="24350" y="167792"/>
                </a:lnTo>
                <a:close/>
              </a:path>
              <a:path w="194945" h="224789">
                <a:moveTo>
                  <a:pt x="128800" y="0"/>
                </a:moveTo>
                <a:lnTo>
                  <a:pt x="49455" y="632"/>
                </a:lnTo>
                <a:lnTo>
                  <a:pt x="8813" y="29876"/>
                </a:lnTo>
                <a:lnTo>
                  <a:pt x="3240" y="62270"/>
                </a:lnTo>
                <a:lnTo>
                  <a:pt x="7530" y="74285"/>
                </a:lnTo>
                <a:lnTo>
                  <a:pt x="15133" y="83929"/>
                </a:lnTo>
                <a:lnTo>
                  <a:pt x="26051" y="91723"/>
                </a:lnTo>
                <a:lnTo>
                  <a:pt x="40289" y="98188"/>
                </a:lnTo>
                <a:lnTo>
                  <a:pt x="141513" y="146806"/>
                </a:lnTo>
                <a:lnTo>
                  <a:pt x="149980" y="155753"/>
                </a:lnTo>
                <a:lnTo>
                  <a:pt x="152780" y="171503"/>
                </a:lnTo>
                <a:lnTo>
                  <a:pt x="144980" y="181020"/>
                </a:lnTo>
                <a:lnTo>
                  <a:pt x="132734" y="183660"/>
                </a:lnTo>
                <a:lnTo>
                  <a:pt x="191135" y="183660"/>
                </a:lnTo>
                <a:lnTo>
                  <a:pt x="193607" y="174704"/>
                </a:lnTo>
                <a:lnTo>
                  <a:pt x="194951" y="156677"/>
                </a:lnTo>
                <a:lnTo>
                  <a:pt x="192313" y="143615"/>
                </a:lnTo>
                <a:lnTo>
                  <a:pt x="154103" y="107640"/>
                </a:lnTo>
                <a:lnTo>
                  <a:pt x="56018" y="60167"/>
                </a:lnTo>
                <a:lnTo>
                  <a:pt x="49678" y="60167"/>
                </a:lnTo>
                <a:lnTo>
                  <a:pt x="43339" y="56997"/>
                </a:lnTo>
                <a:lnTo>
                  <a:pt x="43340" y="50487"/>
                </a:lnTo>
                <a:lnTo>
                  <a:pt x="52116" y="39568"/>
                </a:lnTo>
                <a:lnTo>
                  <a:pt x="65498" y="38008"/>
                </a:lnTo>
                <a:lnTo>
                  <a:pt x="185911" y="38008"/>
                </a:lnTo>
                <a:lnTo>
                  <a:pt x="187355" y="25898"/>
                </a:lnTo>
                <a:lnTo>
                  <a:pt x="180271" y="17354"/>
                </a:lnTo>
                <a:lnTo>
                  <a:pt x="166738" y="7143"/>
                </a:lnTo>
                <a:lnTo>
                  <a:pt x="156553" y="2116"/>
                </a:lnTo>
                <a:lnTo>
                  <a:pt x="144571" y="264"/>
                </a:lnTo>
                <a:lnTo>
                  <a:pt x="128800" y="0"/>
                </a:lnTo>
                <a:close/>
              </a:path>
              <a:path w="194945" h="224789">
                <a:moveTo>
                  <a:pt x="185911" y="38008"/>
                </a:moveTo>
                <a:lnTo>
                  <a:pt x="65498" y="38008"/>
                </a:lnTo>
                <a:lnTo>
                  <a:pt x="129178" y="38008"/>
                </a:lnTo>
                <a:lnTo>
                  <a:pt x="141415" y="39337"/>
                </a:lnTo>
                <a:lnTo>
                  <a:pt x="152426" y="48230"/>
                </a:lnTo>
                <a:lnTo>
                  <a:pt x="161109" y="51876"/>
                </a:lnTo>
                <a:lnTo>
                  <a:pt x="177401" y="52287"/>
                </a:lnTo>
                <a:lnTo>
                  <a:pt x="185207" y="43908"/>
                </a:lnTo>
                <a:lnTo>
                  <a:pt x="185911" y="3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27402" y="3319277"/>
            <a:ext cx="450088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400" spc="-6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9400" spc="-4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9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400" spc="-6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9400" dirty="0">
                <a:solidFill>
                  <a:srgbClr val="FFFFFF"/>
                </a:solidFill>
                <a:latin typeface="Times New Roman"/>
                <a:cs typeface="Times New Roman"/>
              </a:rPr>
              <a:t>nd!</a:t>
            </a:r>
            <a:endParaRPr sz="9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61728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BEFO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RE ROW</a:t>
            </a:r>
            <a:r>
              <a:rPr sz="3200" b="1" i="1" spc="-60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INS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ERT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RIGG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-25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25" dirty="0"/>
              <a:t>e</a:t>
            </a:r>
            <a:r>
              <a:rPr dirty="0"/>
              <a:t>r</a:t>
            </a:r>
            <a:r>
              <a:rPr spc="-15" dirty="0"/>
              <a:t>f</a:t>
            </a:r>
            <a:r>
              <a:rPr spc="-25" dirty="0"/>
              <a:t>e</a:t>
            </a:r>
            <a:r>
              <a:rPr spc="-20" dirty="0"/>
              <a:t>kte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12c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/>
          <p:nvPr/>
        </p:nvSpPr>
        <p:spPr>
          <a:xfrm>
            <a:off x="2591293" y="2834608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1293" y="3863317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1293" y="4892017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90902" y="3027160"/>
            <a:ext cx="3639185" cy="248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Feuert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b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m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sert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210900"/>
              </a:lnSpc>
            </a:pP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Für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jede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Zeile</a:t>
            </a:r>
            <a:r>
              <a:rPr sz="3200" b="1" i="1" spc="-1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Setzt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Sp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te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nw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erte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48615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ID</a:t>
            </a:r>
            <a:r>
              <a:rPr sz="3200" b="1" i="1" spc="-120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AND</a:t>
            </a:r>
            <a:r>
              <a:rPr sz="3200" b="1" i="1" spc="-120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AUDI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 CO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L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UMNS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aditi</a:t>
            </a:r>
            <a:r>
              <a:rPr dirty="0"/>
              <a:t>on</a:t>
            </a:r>
            <a:r>
              <a:rPr spc="-20" dirty="0"/>
              <a:t>al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/>
          <p:nvPr/>
        </p:nvSpPr>
        <p:spPr>
          <a:xfrm>
            <a:off x="546104" y="3582273"/>
            <a:ext cx="586740" cy="3453129"/>
          </a:xfrm>
          <a:custGeom>
            <a:avLst/>
            <a:gdLst/>
            <a:ahLst/>
            <a:cxnLst/>
            <a:rect l="l" t="t" r="r" b="b"/>
            <a:pathLst>
              <a:path w="586740" h="3453129">
                <a:moveTo>
                  <a:pt x="0" y="3453042"/>
                </a:moveTo>
                <a:lnTo>
                  <a:pt x="586739" y="3453042"/>
                </a:lnTo>
                <a:lnTo>
                  <a:pt x="586739" y="0"/>
                </a:lnTo>
                <a:lnTo>
                  <a:pt x="0" y="0"/>
                </a:lnTo>
                <a:lnTo>
                  <a:pt x="0" y="3453042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2844" y="3582273"/>
            <a:ext cx="7863205" cy="3453129"/>
          </a:xfrm>
          <a:custGeom>
            <a:avLst/>
            <a:gdLst/>
            <a:ahLst/>
            <a:cxnLst/>
            <a:rect l="l" t="t" r="r" b="b"/>
            <a:pathLst>
              <a:path w="7863205" h="3453129">
                <a:moveTo>
                  <a:pt x="0" y="3453042"/>
                </a:moveTo>
                <a:lnTo>
                  <a:pt x="7863199" y="3453042"/>
                </a:lnTo>
                <a:lnTo>
                  <a:pt x="7863199" y="0"/>
                </a:lnTo>
                <a:lnTo>
                  <a:pt x="0" y="0"/>
                </a:lnTo>
                <a:lnTo>
                  <a:pt x="0" y="3453042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104" y="1777988"/>
            <a:ext cx="586740" cy="183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1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2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3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4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5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6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7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8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504" y="3622562"/>
            <a:ext cx="4389755" cy="342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9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10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11"/>
              <a:tabLst>
                <a:tab pos="841375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FOR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EAC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H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ROW</a:t>
            </a:r>
            <a:endParaRPr sz="1600">
              <a:latin typeface="Courier New"/>
              <a:cs typeface="Courier New"/>
            </a:endParaRPr>
          </a:p>
          <a:p>
            <a:pPr marL="596900" indent="-58420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11"/>
              <a:tabLst>
                <a:tab pos="596900" algn="l"/>
              </a:tabLst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BEGIN</a:t>
            </a:r>
            <a:endParaRPr sz="1600">
              <a:latin typeface="Courier New"/>
              <a:cs typeface="Courier New"/>
            </a:endParaRPr>
          </a:p>
          <a:p>
            <a:pPr marL="962660" indent="-949960">
              <a:lnSpc>
                <a:spcPts val="1800"/>
              </a:lnSpc>
              <a:buClr>
                <a:srgbClr val="AFAFAF"/>
              </a:buClr>
              <a:buFont typeface="Courier New"/>
              <a:buAutoNum type="arabicPlain" startAt="11"/>
              <a:tabLst>
                <a:tab pos="963294" algn="l"/>
              </a:tabLst>
            </a:pP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-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-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recor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need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s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alway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s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a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key</a:t>
            </a:r>
            <a:endParaRPr sz="1600">
              <a:latin typeface="Courier New"/>
              <a:cs typeface="Courier New"/>
            </a:endParaRPr>
          </a:p>
          <a:p>
            <a:pPr marL="12700" marR="1224280">
              <a:lnSpc>
                <a:spcPts val="1800"/>
              </a:lnSpc>
              <a:spcBef>
                <a:spcPts val="100"/>
              </a:spcBef>
              <a:buClr>
                <a:srgbClr val="AFAFAF"/>
              </a:buClr>
              <a:buFont typeface="Courier New"/>
              <a:buAutoNum type="arabicPlain" startAt="11"/>
              <a:tabLst>
                <a:tab pos="963294" algn="l"/>
              </a:tabLst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F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:new.i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IS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15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7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16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17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18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19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20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21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AFAFAF"/>
                </a:solidFill>
                <a:latin typeface="Courier New"/>
                <a:cs typeface="Courier New"/>
              </a:rPr>
              <a:t>22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23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844" y="1777988"/>
            <a:ext cx="786320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ts val="186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table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o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(i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numbe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r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primary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key</a:t>
            </a:r>
            <a:endParaRPr sz="1600">
              <a:latin typeface="Courier New"/>
              <a:cs typeface="Courier New"/>
            </a:endParaRPr>
          </a:p>
          <a:p>
            <a:pPr marR="955675" algn="ctr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number</a:t>
            </a:r>
            <a:endParaRPr sz="1600">
              <a:latin typeface="Courier New"/>
              <a:cs typeface="Courier New"/>
            </a:endParaRPr>
          </a:p>
          <a:p>
            <a:pPr marR="224154" algn="ctr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2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varchar2(30)</a:t>
            </a:r>
            <a:endParaRPr sz="1600">
              <a:latin typeface="Courier New"/>
              <a:cs typeface="Courier New"/>
            </a:endParaRPr>
          </a:p>
          <a:p>
            <a:pPr marL="271780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,inserted_dat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endParaRPr sz="1600">
              <a:latin typeface="Courier New"/>
              <a:cs typeface="Courier New"/>
            </a:endParaRPr>
          </a:p>
          <a:p>
            <a:pPr marL="34925" indent="268224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,inserted_fro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m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varchar2(30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sequence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swe_demo_se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q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cach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10000;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697" y="3622562"/>
            <a:ext cx="7575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9281" y="3622562"/>
            <a:ext cx="4293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or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2F93"/>
                </a:solidFill>
                <a:latin typeface="Courier New"/>
                <a:cs typeface="Courier New"/>
              </a:rPr>
              <a:t>replace</a:t>
            </a:r>
            <a:r>
              <a:rPr sz="1600" dirty="0">
                <a:solidFill>
                  <a:srgbClr val="FF2F93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FF2F9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trigger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swe_demo_bri_trg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9569" y="3851162"/>
            <a:ext cx="30740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BEFOR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INSERT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ON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swe_demo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1512" y="4994163"/>
            <a:ext cx="429387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THEN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:new.i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=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swe_demo_seq.NEXTVAL;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IF;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5688" y="5908564"/>
            <a:ext cx="526923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>
              <a:lnSpc>
                <a:spcPts val="1860"/>
              </a:lnSpc>
            </a:pP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-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-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timestam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p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o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f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th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8200"/>
                </a:solidFill>
                <a:latin typeface="Courier New"/>
                <a:cs typeface="Courier New"/>
              </a:rPr>
              <a:t>las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t</a:t>
            </a:r>
            <a:r>
              <a:rPr sz="160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0082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8200"/>
                </a:solidFill>
                <a:latin typeface="Courier New"/>
                <a:cs typeface="Courier New"/>
              </a:rPr>
              <a:t>changes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:new.inserted_dat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=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SYSDATE;</a:t>
            </a:r>
            <a:endParaRPr sz="1600">
              <a:latin typeface="Courier New"/>
              <a:cs typeface="Courier New"/>
            </a:endParaRPr>
          </a:p>
          <a:p>
            <a:pPr marL="37846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:new.inserted_fro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m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: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=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2F93"/>
                </a:solidFill>
                <a:latin typeface="Courier New"/>
                <a:cs typeface="Courier New"/>
              </a:rPr>
              <a:t>NVL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(v(</a:t>
            </a:r>
            <a:r>
              <a:rPr sz="1600" dirty="0">
                <a:solidFill>
                  <a:srgbClr val="0433FF"/>
                </a:solidFill>
                <a:latin typeface="Courier New"/>
                <a:cs typeface="Courier New"/>
              </a:rPr>
              <a:t>'APP_USER'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),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END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swe_demo_bri_trg;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/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1061" y="6365764"/>
            <a:ext cx="7575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2F93"/>
                </a:solidFill>
                <a:latin typeface="Courier New"/>
                <a:cs typeface="Courier New"/>
              </a:rPr>
              <a:t>user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2844" y="1771639"/>
            <a:ext cx="0" cy="5270500"/>
          </a:xfrm>
          <a:custGeom>
            <a:avLst/>
            <a:gdLst/>
            <a:ahLst/>
            <a:cxnLst/>
            <a:rect l="l" t="t" r="r" b="b"/>
            <a:pathLst>
              <a:path h="5270500">
                <a:moveTo>
                  <a:pt x="0" y="0"/>
                </a:moveTo>
                <a:lnTo>
                  <a:pt x="0" y="52700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104" y="1771639"/>
            <a:ext cx="0" cy="5270500"/>
          </a:xfrm>
          <a:custGeom>
            <a:avLst/>
            <a:gdLst/>
            <a:ahLst/>
            <a:cxnLst/>
            <a:rect l="l" t="t" r="r" b="b"/>
            <a:pathLst>
              <a:path h="5270500">
                <a:moveTo>
                  <a:pt x="0" y="0"/>
                </a:moveTo>
                <a:lnTo>
                  <a:pt x="0" y="52700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745" y="1778010"/>
            <a:ext cx="8462645" cy="0"/>
          </a:xfrm>
          <a:custGeom>
            <a:avLst/>
            <a:gdLst/>
            <a:ahLst/>
            <a:cxnLst/>
            <a:rect l="l" t="t" r="r" b="b"/>
            <a:pathLst>
              <a:path w="8462645">
                <a:moveTo>
                  <a:pt x="0" y="0"/>
                </a:moveTo>
                <a:lnTo>
                  <a:pt x="84626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745" y="7035303"/>
            <a:ext cx="8462645" cy="0"/>
          </a:xfrm>
          <a:custGeom>
            <a:avLst/>
            <a:gdLst/>
            <a:ahLst/>
            <a:cxnLst/>
            <a:rect l="l" t="t" r="r" b="b"/>
            <a:pathLst>
              <a:path w="8462645">
                <a:moveTo>
                  <a:pt x="0" y="0"/>
                </a:moveTo>
                <a:lnTo>
                  <a:pt x="84626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104" y="2930123"/>
            <a:ext cx="586740" cy="652145"/>
          </a:xfrm>
          <a:custGeom>
            <a:avLst/>
            <a:gdLst/>
            <a:ahLst/>
            <a:cxnLst/>
            <a:rect l="l" t="t" r="r" b="b"/>
            <a:pathLst>
              <a:path w="586740" h="652145">
                <a:moveTo>
                  <a:pt x="0" y="652150"/>
                </a:moveTo>
                <a:lnTo>
                  <a:pt x="586739" y="652150"/>
                </a:lnTo>
                <a:lnTo>
                  <a:pt x="586739" y="0"/>
                </a:lnTo>
                <a:lnTo>
                  <a:pt x="0" y="0"/>
                </a:lnTo>
                <a:lnTo>
                  <a:pt x="0" y="652150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2844" y="2930123"/>
            <a:ext cx="7863205" cy="652145"/>
          </a:xfrm>
          <a:custGeom>
            <a:avLst/>
            <a:gdLst/>
            <a:ahLst/>
            <a:cxnLst/>
            <a:rect l="l" t="t" r="r" b="b"/>
            <a:pathLst>
              <a:path w="7863205" h="652145">
                <a:moveTo>
                  <a:pt x="0" y="652150"/>
                </a:moveTo>
                <a:lnTo>
                  <a:pt x="7863199" y="652150"/>
                </a:lnTo>
                <a:lnTo>
                  <a:pt x="7863199" y="0"/>
                </a:lnTo>
                <a:lnTo>
                  <a:pt x="0" y="0"/>
                </a:lnTo>
                <a:lnTo>
                  <a:pt x="0" y="652150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104" y="1778016"/>
            <a:ext cx="586740" cy="115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1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2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3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4</a:t>
            </a:r>
            <a:endParaRPr sz="1600">
              <a:latin typeface="Courier New"/>
              <a:cs typeface="Courier New"/>
            </a:endParaRPr>
          </a:p>
          <a:p>
            <a:pPr marL="381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5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504" y="2936761"/>
            <a:ext cx="14795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6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7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8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2844" y="1778016"/>
            <a:ext cx="7863205" cy="115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ts val="186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table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o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(i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numbe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r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primary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key</a:t>
            </a:r>
            <a:endParaRPr sz="1600">
              <a:latin typeface="Courier New"/>
              <a:cs typeface="Courier New"/>
            </a:endParaRPr>
          </a:p>
          <a:p>
            <a:pPr marR="955675" algn="ctr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number</a:t>
            </a:r>
            <a:endParaRPr sz="1600">
              <a:latin typeface="Courier New"/>
              <a:cs typeface="Courier New"/>
            </a:endParaRPr>
          </a:p>
          <a:p>
            <a:pPr marR="224154" algn="ctr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2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varchar2(30)</a:t>
            </a:r>
            <a:endParaRPr sz="1600">
              <a:latin typeface="Courier New"/>
              <a:cs typeface="Courier New"/>
            </a:endParaRPr>
          </a:p>
          <a:p>
            <a:pPr marL="271780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,inserted_dat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endParaRPr sz="1600">
              <a:latin typeface="Courier New"/>
              <a:cs typeface="Courier New"/>
            </a:endParaRPr>
          </a:p>
          <a:p>
            <a:pPr marL="271780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,inserted_fro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m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varchar2(30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5697" y="3165362"/>
            <a:ext cx="7575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9281" y="3165362"/>
            <a:ext cx="41719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sequence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swe_demo_se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q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cach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10000;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96047" y="1771652"/>
            <a:ext cx="0" cy="1817370"/>
          </a:xfrm>
          <a:custGeom>
            <a:avLst/>
            <a:gdLst/>
            <a:ahLst/>
            <a:cxnLst/>
            <a:rect l="l" t="t" r="r" b="b"/>
            <a:pathLst>
              <a:path h="1817370">
                <a:moveTo>
                  <a:pt x="0" y="0"/>
                </a:moveTo>
                <a:lnTo>
                  <a:pt x="0" y="1816992"/>
                </a:lnTo>
              </a:path>
            </a:pathLst>
          </a:custGeom>
          <a:ln w="126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745" y="3582273"/>
            <a:ext cx="8462645" cy="0"/>
          </a:xfrm>
          <a:custGeom>
            <a:avLst/>
            <a:gdLst/>
            <a:ahLst/>
            <a:cxnLst/>
            <a:rect l="l" t="t" r="r" b="b"/>
            <a:pathLst>
              <a:path w="8462645">
                <a:moveTo>
                  <a:pt x="0" y="0"/>
                </a:moveTo>
                <a:lnTo>
                  <a:pt x="84626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6104" y="1778016"/>
            <a:ext cx="586740" cy="1152525"/>
          </a:xfrm>
          <a:custGeom>
            <a:avLst/>
            <a:gdLst/>
            <a:ahLst/>
            <a:cxnLst/>
            <a:rect l="l" t="t" r="r" b="b"/>
            <a:pathLst>
              <a:path w="586740" h="1152525">
                <a:moveTo>
                  <a:pt x="0" y="1152107"/>
                </a:moveTo>
                <a:lnTo>
                  <a:pt x="586739" y="1152107"/>
                </a:lnTo>
                <a:lnTo>
                  <a:pt x="586739" y="0"/>
                </a:lnTo>
                <a:lnTo>
                  <a:pt x="0" y="0"/>
                </a:lnTo>
                <a:lnTo>
                  <a:pt x="0" y="1152107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2844" y="1778016"/>
            <a:ext cx="7863205" cy="1152525"/>
          </a:xfrm>
          <a:custGeom>
            <a:avLst/>
            <a:gdLst/>
            <a:ahLst/>
            <a:cxnLst/>
            <a:rect l="l" t="t" r="r" b="b"/>
            <a:pathLst>
              <a:path w="7863205" h="1152525">
                <a:moveTo>
                  <a:pt x="0" y="1152107"/>
                </a:moveTo>
                <a:lnTo>
                  <a:pt x="7863199" y="1152107"/>
                </a:lnTo>
                <a:lnTo>
                  <a:pt x="7863199" y="0"/>
                </a:lnTo>
                <a:lnTo>
                  <a:pt x="0" y="0"/>
                </a:lnTo>
                <a:lnTo>
                  <a:pt x="0" y="1152107"/>
                </a:lnTo>
                <a:close/>
              </a:path>
            </a:pathLst>
          </a:custGeom>
          <a:solidFill>
            <a:srgbClr val="D0D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1504" y="1793760"/>
            <a:ext cx="14795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1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2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3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4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AFAFAF"/>
                </a:solidFill>
                <a:latin typeface="Courier New"/>
                <a:cs typeface="Courier New"/>
              </a:rPr>
              <a:t>5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5697" y="1793760"/>
            <a:ext cx="2586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create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table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swe_demo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8375" y="1793760"/>
            <a:ext cx="380555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(i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d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numbe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r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primary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key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1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number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,col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2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varchar2(30)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0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,inserted_dat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e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699"/>
                </a:solidFill>
                <a:latin typeface="Courier New"/>
                <a:cs typeface="Courier New"/>
              </a:rPr>
              <a:t>date</a:t>
            </a:r>
            <a:r>
              <a:rPr sz="1600" b="1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b="1" spc="160" dirty="0">
                <a:solidFill>
                  <a:srgbClr val="00669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r>
              <a:rPr sz="16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,inserted_fro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m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F5F5F"/>
                </a:solidFill>
                <a:latin typeface="Courier New"/>
                <a:cs typeface="Courier New"/>
              </a:rPr>
              <a:t>varchar2(30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</a:t>
            </a:r>
            <a:r>
              <a:rPr sz="160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spc="160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not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40453" y="2708161"/>
            <a:ext cx="7575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808080"/>
                </a:solidFill>
                <a:latin typeface="Courier New"/>
                <a:cs typeface="Courier New"/>
              </a:rPr>
              <a:t>null</a:t>
            </a:r>
            <a:r>
              <a:rPr sz="1600" dirty="0">
                <a:solidFill>
                  <a:srgbClr val="5F5F5F"/>
                </a:solidFill>
                <a:latin typeface="Courier New"/>
                <a:cs typeface="Courier New"/>
              </a:rPr>
              <a:t>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745" y="2930123"/>
            <a:ext cx="8462645" cy="0"/>
          </a:xfrm>
          <a:custGeom>
            <a:avLst/>
            <a:gdLst/>
            <a:ahLst/>
            <a:cxnLst/>
            <a:rect l="l" t="t" r="r" b="b"/>
            <a:pathLst>
              <a:path w="8462645">
                <a:moveTo>
                  <a:pt x="0" y="0"/>
                </a:moveTo>
                <a:lnTo>
                  <a:pt x="846264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9291" y="3118612"/>
            <a:ext cx="5144770" cy="358140"/>
          </a:xfrm>
          <a:custGeom>
            <a:avLst/>
            <a:gdLst/>
            <a:ahLst/>
            <a:cxnLst/>
            <a:rect l="l" t="t" r="r" b="b"/>
            <a:pathLst>
              <a:path w="5144770" h="358139">
                <a:moveTo>
                  <a:pt x="178868" y="0"/>
                </a:moveTo>
                <a:lnTo>
                  <a:pt x="4965710" y="0"/>
                </a:lnTo>
                <a:lnTo>
                  <a:pt x="4980440" y="597"/>
                </a:lnTo>
                <a:lnTo>
                  <a:pt x="4994841" y="2360"/>
                </a:lnTo>
                <a:lnTo>
                  <a:pt x="5035600" y="14168"/>
                </a:lnTo>
                <a:lnTo>
                  <a:pt x="5071714" y="34780"/>
                </a:lnTo>
                <a:lnTo>
                  <a:pt x="5101925" y="62937"/>
                </a:lnTo>
                <a:lnTo>
                  <a:pt x="5124976" y="97381"/>
                </a:lnTo>
                <a:lnTo>
                  <a:pt x="5139607" y="136853"/>
                </a:lnTo>
                <a:lnTo>
                  <a:pt x="5144566" y="178856"/>
                </a:lnTo>
                <a:lnTo>
                  <a:pt x="5139326" y="222012"/>
                </a:lnTo>
                <a:lnTo>
                  <a:pt x="5124443" y="261362"/>
                </a:lnTo>
                <a:lnTo>
                  <a:pt x="5101177" y="295649"/>
                </a:lnTo>
                <a:lnTo>
                  <a:pt x="5070784" y="323613"/>
                </a:lnTo>
                <a:lnTo>
                  <a:pt x="5034524" y="343997"/>
                </a:lnTo>
                <a:lnTo>
                  <a:pt x="4993654" y="355543"/>
                </a:lnTo>
                <a:lnTo>
                  <a:pt x="4965710" y="357713"/>
                </a:lnTo>
                <a:lnTo>
                  <a:pt x="178868" y="357713"/>
                </a:lnTo>
                <a:lnTo>
                  <a:pt x="135713" y="352473"/>
                </a:lnTo>
                <a:lnTo>
                  <a:pt x="96362" y="337591"/>
                </a:lnTo>
                <a:lnTo>
                  <a:pt x="62074" y="314326"/>
                </a:lnTo>
                <a:lnTo>
                  <a:pt x="34107" y="283935"/>
                </a:lnTo>
                <a:lnTo>
                  <a:pt x="13720" y="247677"/>
                </a:lnTo>
                <a:lnTo>
                  <a:pt x="2171" y="206810"/>
                </a:lnTo>
                <a:lnTo>
                  <a:pt x="0" y="178856"/>
                </a:lnTo>
                <a:lnTo>
                  <a:pt x="5240" y="135701"/>
                </a:lnTo>
                <a:lnTo>
                  <a:pt x="20124" y="96352"/>
                </a:lnTo>
                <a:lnTo>
                  <a:pt x="43391" y="62067"/>
                </a:lnTo>
                <a:lnTo>
                  <a:pt x="73785" y="34103"/>
                </a:lnTo>
                <a:lnTo>
                  <a:pt x="110045" y="13718"/>
                </a:lnTo>
                <a:lnTo>
                  <a:pt x="150914" y="2171"/>
                </a:lnTo>
                <a:lnTo>
                  <a:pt x="165344" y="503"/>
                </a:lnTo>
                <a:lnTo>
                  <a:pt x="178868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5040" y="4508469"/>
            <a:ext cx="5093335" cy="1152525"/>
          </a:xfrm>
          <a:custGeom>
            <a:avLst/>
            <a:gdLst/>
            <a:ahLst/>
            <a:cxnLst/>
            <a:rect l="l" t="t" r="r" b="b"/>
            <a:pathLst>
              <a:path w="5093335" h="1152525">
                <a:moveTo>
                  <a:pt x="291215" y="0"/>
                </a:moveTo>
                <a:lnTo>
                  <a:pt x="4802117" y="0"/>
                </a:lnTo>
                <a:lnTo>
                  <a:pt x="4820006" y="5"/>
                </a:lnTo>
                <a:lnTo>
                  <a:pt x="4866627" y="370"/>
                </a:lnTo>
                <a:lnTo>
                  <a:pt x="4904914" y="1987"/>
                </a:lnTo>
                <a:lnTo>
                  <a:pt x="4947970" y="7713"/>
                </a:lnTo>
                <a:lnTo>
                  <a:pt x="4993479" y="23854"/>
                </a:lnTo>
                <a:lnTo>
                  <a:pt x="5026691" y="45894"/>
                </a:lnTo>
                <a:lnTo>
                  <a:pt x="5053453" y="73652"/>
                </a:lnTo>
                <a:lnTo>
                  <a:pt x="5073286" y="106333"/>
                </a:lnTo>
                <a:lnTo>
                  <a:pt x="5086120" y="148790"/>
                </a:lnTo>
                <a:lnTo>
                  <a:pt x="5091532" y="192546"/>
                </a:lnTo>
                <a:lnTo>
                  <a:pt x="5093013" y="231358"/>
                </a:lnTo>
                <a:lnTo>
                  <a:pt x="5093321" y="278553"/>
                </a:lnTo>
                <a:lnTo>
                  <a:pt x="5093323" y="860898"/>
                </a:lnTo>
                <a:lnTo>
                  <a:pt x="5093317" y="878787"/>
                </a:lnTo>
                <a:lnTo>
                  <a:pt x="5092952" y="925406"/>
                </a:lnTo>
                <a:lnTo>
                  <a:pt x="5091336" y="963691"/>
                </a:lnTo>
                <a:lnTo>
                  <a:pt x="5085613" y="1006748"/>
                </a:lnTo>
                <a:lnTo>
                  <a:pt x="5069467" y="1052257"/>
                </a:lnTo>
                <a:lnTo>
                  <a:pt x="5047425" y="1085470"/>
                </a:lnTo>
                <a:lnTo>
                  <a:pt x="5019669" y="1112233"/>
                </a:lnTo>
                <a:lnTo>
                  <a:pt x="4986990" y="1132064"/>
                </a:lnTo>
                <a:lnTo>
                  <a:pt x="4944531" y="1144899"/>
                </a:lnTo>
                <a:lnTo>
                  <a:pt x="4900771" y="1150313"/>
                </a:lnTo>
                <a:lnTo>
                  <a:pt x="4861958" y="1151794"/>
                </a:lnTo>
                <a:lnTo>
                  <a:pt x="4814763" y="1152101"/>
                </a:lnTo>
                <a:lnTo>
                  <a:pt x="291215" y="1152104"/>
                </a:lnTo>
                <a:lnTo>
                  <a:pt x="273326" y="1152098"/>
                </a:lnTo>
                <a:lnTo>
                  <a:pt x="226708" y="1151733"/>
                </a:lnTo>
                <a:lnTo>
                  <a:pt x="188421" y="1150117"/>
                </a:lnTo>
                <a:lnTo>
                  <a:pt x="145362" y="1144395"/>
                </a:lnTo>
                <a:lnTo>
                  <a:pt x="99852" y="1128252"/>
                </a:lnTo>
                <a:lnTo>
                  <a:pt x="66638" y="1106209"/>
                </a:lnTo>
                <a:lnTo>
                  <a:pt x="39873" y="1078450"/>
                </a:lnTo>
                <a:lnTo>
                  <a:pt x="20044" y="1045771"/>
                </a:lnTo>
                <a:lnTo>
                  <a:pt x="7208" y="1003311"/>
                </a:lnTo>
                <a:lnTo>
                  <a:pt x="1792" y="959556"/>
                </a:lnTo>
                <a:lnTo>
                  <a:pt x="310" y="920746"/>
                </a:lnTo>
                <a:lnTo>
                  <a:pt x="2" y="873552"/>
                </a:lnTo>
                <a:lnTo>
                  <a:pt x="0" y="291208"/>
                </a:lnTo>
                <a:lnTo>
                  <a:pt x="5" y="273321"/>
                </a:lnTo>
                <a:lnTo>
                  <a:pt x="370" y="226702"/>
                </a:lnTo>
                <a:lnTo>
                  <a:pt x="1987" y="188415"/>
                </a:lnTo>
                <a:lnTo>
                  <a:pt x="7713" y="145356"/>
                </a:lnTo>
                <a:lnTo>
                  <a:pt x="23856" y="99842"/>
                </a:lnTo>
                <a:lnTo>
                  <a:pt x="45900" y="66626"/>
                </a:lnTo>
                <a:lnTo>
                  <a:pt x="73661" y="39863"/>
                </a:lnTo>
                <a:lnTo>
                  <a:pt x="106340" y="20037"/>
                </a:lnTo>
                <a:lnTo>
                  <a:pt x="148795" y="7205"/>
                </a:lnTo>
                <a:lnTo>
                  <a:pt x="192551" y="1791"/>
                </a:lnTo>
                <a:lnTo>
                  <a:pt x="231363" y="310"/>
                </a:lnTo>
                <a:lnTo>
                  <a:pt x="278557" y="2"/>
                </a:lnTo>
                <a:lnTo>
                  <a:pt x="291215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4099" y="1778223"/>
            <a:ext cx="3033395" cy="228600"/>
          </a:xfrm>
          <a:custGeom>
            <a:avLst/>
            <a:gdLst/>
            <a:ahLst/>
            <a:cxnLst/>
            <a:rect l="l" t="t" r="r" b="b"/>
            <a:pathLst>
              <a:path w="3033395" h="228600">
                <a:moveTo>
                  <a:pt x="114299" y="0"/>
                </a:moveTo>
                <a:lnTo>
                  <a:pt x="2918734" y="0"/>
                </a:lnTo>
                <a:lnTo>
                  <a:pt x="2933372" y="928"/>
                </a:lnTo>
                <a:lnTo>
                  <a:pt x="2947453" y="3638"/>
                </a:lnTo>
                <a:lnTo>
                  <a:pt x="2985217" y="21314"/>
                </a:lnTo>
                <a:lnTo>
                  <a:pt x="3013860" y="50912"/>
                </a:lnTo>
                <a:lnTo>
                  <a:pt x="3030302" y="89349"/>
                </a:lnTo>
                <a:lnTo>
                  <a:pt x="3033034" y="114299"/>
                </a:lnTo>
                <a:lnTo>
                  <a:pt x="3025018" y="156430"/>
                </a:lnTo>
                <a:lnTo>
                  <a:pt x="3003026" y="191496"/>
                </a:lnTo>
                <a:lnTo>
                  <a:pt x="2970139" y="216415"/>
                </a:lnTo>
                <a:lnTo>
                  <a:pt x="2929440" y="228105"/>
                </a:lnTo>
                <a:lnTo>
                  <a:pt x="2918734" y="228599"/>
                </a:lnTo>
                <a:lnTo>
                  <a:pt x="114299" y="228599"/>
                </a:lnTo>
                <a:lnTo>
                  <a:pt x="72169" y="220584"/>
                </a:lnTo>
                <a:lnTo>
                  <a:pt x="37103" y="198592"/>
                </a:lnTo>
                <a:lnTo>
                  <a:pt x="12184" y="165705"/>
                </a:lnTo>
                <a:lnTo>
                  <a:pt x="494" y="125005"/>
                </a:lnTo>
                <a:lnTo>
                  <a:pt x="0" y="114299"/>
                </a:lnTo>
                <a:lnTo>
                  <a:pt x="8015" y="72169"/>
                </a:lnTo>
                <a:lnTo>
                  <a:pt x="30007" y="37103"/>
                </a:lnTo>
                <a:lnTo>
                  <a:pt x="62894" y="12184"/>
                </a:lnTo>
                <a:lnTo>
                  <a:pt x="103594" y="494"/>
                </a:lnTo>
                <a:lnTo>
                  <a:pt x="114299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54343" y="2460335"/>
            <a:ext cx="3708400" cy="228600"/>
          </a:xfrm>
          <a:custGeom>
            <a:avLst/>
            <a:gdLst/>
            <a:ahLst/>
            <a:cxnLst/>
            <a:rect l="l" t="t" r="r" b="b"/>
            <a:pathLst>
              <a:path w="3708400" h="228600">
                <a:moveTo>
                  <a:pt x="114239" y="0"/>
                </a:moveTo>
                <a:lnTo>
                  <a:pt x="3593744" y="0"/>
                </a:lnTo>
                <a:lnTo>
                  <a:pt x="3608375" y="928"/>
                </a:lnTo>
                <a:lnTo>
                  <a:pt x="3622450" y="3639"/>
                </a:lnTo>
                <a:lnTo>
                  <a:pt x="3660202" y="21320"/>
                </a:lnTo>
                <a:lnTo>
                  <a:pt x="3688837" y="50928"/>
                </a:lnTo>
                <a:lnTo>
                  <a:pt x="3705265" y="89382"/>
                </a:lnTo>
                <a:lnTo>
                  <a:pt x="3707983" y="114269"/>
                </a:lnTo>
                <a:lnTo>
                  <a:pt x="3699960" y="156399"/>
                </a:lnTo>
                <a:lnTo>
                  <a:pt x="3677951" y="191458"/>
                </a:lnTo>
                <a:lnTo>
                  <a:pt x="3645050" y="216360"/>
                </a:lnTo>
                <a:lnTo>
                  <a:pt x="3604347" y="228022"/>
                </a:lnTo>
                <a:lnTo>
                  <a:pt x="3593744" y="228508"/>
                </a:lnTo>
                <a:lnTo>
                  <a:pt x="114239" y="228508"/>
                </a:lnTo>
                <a:lnTo>
                  <a:pt x="72108" y="220489"/>
                </a:lnTo>
                <a:lnTo>
                  <a:pt x="37050" y="198487"/>
                </a:lnTo>
                <a:lnTo>
                  <a:pt x="12147" y="165589"/>
                </a:lnTo>
                <a:lnTo>
                  <a:pt x="485" y="124877"/>
                </a:lnTo>
                <a:lnTo>
                  <a:pt x="0" y="114269"/>
                </a:lnTo>
                <a:lnTo>
                  <a:pt x="8017" y="72127"/>
                </a:lnTo>
                <a:lnTo>
                  <a:pt x="30013" y="37062"/>
                </a:lnTo>
                <a:lnTo>
                  <a:pt x="62904" y="12156"/>
                </a:lnTo>
                <a:lnTo>
                  <a:pt x="103608" y="488"/>
                </a:lnTo>
                <a:lnTo>
                  <a:pt x="114239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6613" y="5839546"/>
            <a:ext cx="5091430" cy="501015"/>
          </a:xfrm>
          <a:custGeom>
            <a:avLst/>
            <a:gdLst/>
            <a:ahLst/>
            <a:cxnLst/>
            <a:rect l="l" t="t" r="r" b="b"/>
            <a:pathLst>
              <a:path w="5091430" h="501014">
                <a:moveTo>
                  <a:pt x="250518" y="0"/>
                </a:moveTo>
                <a:lnTo>
                  <a:pt x="4840653" y="0"/>
                </a:lnTo>
                <a:lnTo>
                  <a:pt x="4861202" y="830"/>
                </a:lnTo>
                <a:lnTo>
                  <a:pt x="4881294" y="3278"/>
                </a:lnTo>
                <a:lnTo>
                  <a:pt x="4919844" y="12771"/>
                </a:lnTo>
                <a:lnTo>
                  <a:pt x="4955790" y="27961"/>
                </a:lnTo>
                <a:lnTo>
                  <a:pt x="4988614" y="48334"/>
                </a:lnTo>
                <a:lnTo>
                  <a:pt x="5017803" y="73374"/>
                </a:lnTo>
                <a:lnTo>
                  <a:pt x="5042840" y="102564"/>
                </a:lnTo>
                <a:lnTo>
                  <a:pt x="5063211" y="135390"/>
                </a:lnTo>
                <a:lnTo>
                  <a:pt x="5078399" y="171335"/>
                </a:lnTo>
                <a:lnTo>
                  <a:pt x="5087890" y="209884"/>
                </a:lnTo>
                <a:lnTo>
                  <a:pt x="5091168" y="250521"/>
                </a:lnTo>
                <a:lnTo>
                  <a:pt x="5090338" y="271066"/>
                </a:lnTo>
                <a:lnTo>
                  <a:pt x="5087890" y="291154"/>
                </a:lnTo>
                <a:lnTo>
                  <a:pt x="5078399" y="329699"/>
                </a:lnTo>
                <a:lnTo>
                  <a:pt x="5063211" y="365642"/>
                </a:lnTo>
                <a:lnTo>
                  <a:pt x="5042840" y="398465"/>
                </a:lnTo>
                <a:lnTo>
                  <a:pt x="5017803" y="427654"/>
                </a:lnTo>
                <a:lnTo>
                  <a:pt x="4988614" y="452693"/>
                </a:lnTo>
                <a:lnTo>
                  <a:pt x="4955790" y="473065"/>
                </a:lnTo>
                <a:lnTo>
                  <a:pt x="4919844" y="488256"/>
                </a:lnTo>
                <a:lnTo>
                  <a:pt x="4881294" y="497748"/>
                </a:lnTo>
                <a:lnTo>
                  <a:pt x="4840653" y="501027"/>
                </a:lnTo>
                <a:lnTo>
                  <a:pt x="250518" y="501027"/>
                </a:lnTo>
                <a:lnTo>
                  <a:pt x="229970" y="500196"/>
                </a:lnTo>
                <a:lnTo>
                  <a:pt x="209881" y="497748"/>
                </a:lnTo>
                <a:lnTo>
                  <a:pt x="171332" y="488256"/>
                </a:lnTo>
                <a:lnTo>
                  <a:pt x="135387" y="473065"/>
                </a:lnTo>
                <a:lnTo>
                  <a:pt x="102562" y="452693"/>
                </a:lnTo>
                <a:lnTo>
                  <a:pt x="73372" y="427654"/>
                </a:lnTo>
                <a:lnTo>
                  <a:pt x="48333" y="398465"/>
                </a:lnTo>
                <a:lnTo>
                  <a:pt x="27961" y="365642"/>
                </a:lnTo>
                <a:lnTo>
                  <a:pt x="12770" y="329699"/>
                </a:lnTo>
                <a:lnTo>
                  <a:pt x="3278" y="291154"/>
                </a:lnTo>
                <a:lnTo>
                  <a:pt x="0" y="250521"/>
                </a:lnTo>
                <a:lnTo>
                  <a:pt x="830" y="229973"/>
                </a:lnTo>
                <a:lnTo>
                  <a:pt x="3278" y="209884"/>
                </a:lnTo>
                <a:lnTo>
                  <a:pt x="12770" y="171335"/>
                </a:lnTo>
                <a:lnTo>
                  <a:pt x="27961" y="135390"/>
                </a:lnTo>
                <a:lnTo>
                  <a:pt x="48333" y="102564"/>
                </a:lnTo>
                <a:lnTo>
                  <a:pt x="73372" y="73374"/>
                </a:lnTo>
                <a:lnTo>
                  <a:pt x="102562" y="48334"/>
                </a:lnTo>
                <a:lnTo>
                  <a:pt x="135387" y="27961"/>
                </a:lnTo>
                <a:lnTo>
                  <a:pt x="171332" y="12771"/>
                </a:lnTo>
                <a:lnTo>
                  <a:pt x="209881" y="3278"/>
                </a:lnTo>
                <a:lnTo>
                  <a:pt x="250518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5290" y="6380984"/>
            <a:ext cx="6162040" cy="180975"/>
          </a:xfrm>
          <a:custGeom>
            <a:avLst/>
            <a:gdLst/>
            <a:ahLst/>
            <a:cxnLst/>
            <a:rect l="l" t="t" r="r" b="b"/>
            <a:pathLst>
              <a:path w="6162040" h="180975">
                <a:moveTo>
                  <a:pt x="90248" y="0"/>
                </a:moveTo>
                <a:lnTo>
                  <a:pt x="6071356" y="0"/>
                </a:lnTo>
                <a:lnTo>
                  <a:pt x="6085923" y="1169"/>
                </a:lnTo>
                <a:lnTo>
                  <a:pt x="6099747" y="4556"/>
                </a:lnTo>
                <a:lnTo>
                  <a:pt x="6134930" y="26189"/>
                </a:lnTo>
                <a:lnTo>
                  <a:pt x="6156829" y="61188"/>
                </a:lnTo>
                <a:lnTo>
                  <a:pt x="6161608" y="90236"/>
                </a:lnTo>
                <a:lnTo>
                  <a:pt x="6151627" y="131524"/>
                </a:lnTo>
                <a:lnTo>
                  <a:pt x="6124982" y="162822"/>
                </a:lnTo>
                <a:lnTo>
                  <a:pt x="6086623" y="179189"/>
                </a:lnTo>
                <a:lnTo>
                  <a:pt x="6071356" y="180475"/>
                </a:lnTo>
                <a:lnTo>
                  <a:pt x="90248" y="180475"/>
                </a:lnTo>
                <a:lnTo>
                  <a:pt x="48958" y="170497"/>
                </a:lnTo>
                <a:lnTo>
                  <a:pt x="17655" y="143859"/>
                </a:lnTo>
                <a:lnTo>
                  <a:pt x="1286" y="105502"/>
                </a:lnTo>
                <a:lnTo>
                  <a:pt x="0" y="90236"/>
                </a:lnTo>
                <a:lnTo>
                  <a:pt x="9980" y="48948"/>
                </a:lnTo>
                <a:lnTo>
                  <a:pt x="36624" y="17650"/>
                </a:lnTo>
                <a:lnTo>
                  <a:pt x="74984" y="1285"/>
                </a:lnTo>
                <a:lnTo>
                  <a:pt x="89520" y="2"/>
                </a:lnTo>
                <a:lnTo>
                  <a:pt x="90248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4099" y="2685247"/>
            <a:ext cx="4734560" cy="228600"/>
          </a:xfrm>
          <a:custGeom>
            <a:avLst/>
            <a:gdLst/>
            <a:ahLst/>
            <a:cxnLst/>
            <a:rect l="l" t="t" r="r" b="b"/>
            <a:pathLst>
              <a:path w="4734559" h="228600">
                <a:moveTo>
                  <a:pt x="114299" y="0"/>
                </a:moveTo>
                <a:lnTo>
                  <a:pt x="4620249" y="0"/>
                </a:lnTo>
                <a:lnTo>
                  <a:pt x="4634887" y="928"/>
                </a:lnTo>
                <a:lnTo>
                  <a:pt x="4648969" y="3638"/>
                </a:lnTo>
                <a:lnTo>
                  <a:pt x="4686732" y="21314"/>
                </a:lnTo>
                <a:lnTo>
                  <a:pt x="4715376" y="50912"/>
                </a:lnTo>
                <a:lnTo>
                  <a:pt x="4731818" y="89349"/>
                </a:lnTo>
                <a:lnTo>
                  <a:pt x="4734549" y="114299"/>
                </a:lnTo>
                <a:lnTo>
                  <a:pt x="4726534" y="156430"/>
                </a:lnTo>
                <a:lnTo>
                  <a:pt x="4704541" y="191496"/>
                </a:lnTo>
                <a:lnTo>
                  <a:pt x="4671654" y="216415"/>
                </a:lnTo>
                <a:lnTo>
                  <a:pt x="4630955" y="228105"/>
                </a:lnTo>
                <a:lnTo>
                  <a:pt x="4620249" y="228599"/>
                </a:lnTo>
                <a:lnTo>
                  <a:pt x="114299" y="228599"/>
                </a:lnTo>
                <a:lnTo>
                  <a:pt x="72169" y="220584"/>
                </a:lnTo>
                <a:lnTo>
                  <a:pt x="37103" y="198592"/>
                </a:lnTo>
                <a:lnTo>
                  <a:pt x="12184" y="165705"/>
                </a:lnTo>
                <a:lnTo>
                  <a:pt x="494" y="125005"/>
                </a:lnTo>
                <a:lnTo>
                  <a:pt x="0" y="114299"/>
                </a:lnTo>
                <a:lnTo>
                  <a:pt x="8015" y="72169"/>
                </a:lnTo>
                <a:lnTo>
                  <a:pt x="30007" y="37103"/>
                </a:lnTo>
                <a:lnTo>
                  <a:pt x="62894" y="12184"/>
                </a:lnTo>
                <a:lnTo>
                  <a:pt x="103594" y="494"/>
                </a:lnTo>
                <a:lnTo>
                  <a:pt x="114299" y="0"/>
                </a:lnTo>
                <a:close/>
              </a:path>
            </a:pathLst>
          </a:custGeom>
          <a:ln w="13969">
            <a:solidFill>
              <a:srgbClr val="EB2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6631" y="7279131"/>
            <a:ext cx="9433559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125" y="7343771"/>
            <a:ext cx="95250" cy="123825"/>
          </a:xfrm>
          <a:custGeom>
            <a:avLst/>
            <a:gdLst/>
            <a:ahLst/>
            <a:cxnLst/>
            <a:rect l="l" t="t" r="r" b="b"/>
            <a:pathLst>
              <a:path w="95250" h="123825">
                <a:moveTo>
                  <a:pt x="3447" y="92098"/>
                </a:moveTo>
                <a:lnTo>
                  <a:pt x="3179" y="95249"/>
                </a:lnTo>
                <a:lnTo>
                  <a:pt x="3179" y="104774"/>
                </a:lnTo>
                <a:lnTo>
                  <a:pt x="64331" y="123822"/>
                </a:lnTo>
                <a:lnTo>
                  <a:pt x="73020" y="120646"/>
                </a:lnTo>
                <a:lnTo>
                  <a:pt x="79379" y="120646"/>
                </a:lnTo>
                <a:lnTo>
                  <a:pt x="85724" y="114299"/>
                </a:lnTo>
                <a:lnTo>
                  <a:pt x="88904" y="107954"/>
                </a:lnTo>
                <a:lnTo>
                  <a:pt x="92070" y="104774"/>
                </a:lnTo>
                <a:lnTo>
                  <a:pt x="44445" y="104774"/>
                </a:lnTo>
                <a:lnTo>
                  <a:pt x="41279" y="101596"/>
                </a:lnTo>
                <a:lnTo>
                  <a:pt x="38099" y="101596"/>
                </a:lnTo>
                <a:lnTo>
                  <a:pt x="34920" y="98429"/>
                </a:lnTo>
                <a:lnTo>
                  <a:pt x="34920" y="95249"/>
                </a:lnTo>
                <a:lnTo>
                  <a:pt x="3447" y="92098"/>
                </a:lnTo>
                <a:close/>
              </a:path>
              <a:path w="95250" h="123825">
                <a:moveTo>
                  <a:pt x="95249" y="73021"/>
                </a:moveTo>
                <a:lnTo>
                  <a:pt x="63495" y="73021"/>
                </a:lnTo>
                <a:lnTo>
                  <a:pt x="63482" y="92098"/>
                </a:lnTo>
                <a:lnTo>
                  <a:pt x="60329" y="98429"/>
                </a:lnTo>
                <a:lnTo>
                  <a:pt x="53970" y="104774"/>
                </a:lnTo>
                <a:lnTo>
                  <a:pt x="92070" y="104774"/>
                </a:lnTo>
                <a:lnTo>
                  <a:pt x="95249" y="98429"/>
                </a:lnTo>
                <a:lnTo>
                  <a:pt x="95249" y="73021"/>
                </a:lnTo>
                <a:close/>
              </a:path>
              <a:path w="95250" h="123825">
                <a:moveTo>
                  <a:pt x="47624" y="0"/>
                </a:moveTo>
                <a:lnTo>
                  <a:pt x="22228" y="0"/>
                </a:lnTo>
                <a:lnTo>
                  <a:pt x="15870" y="6346"/>
                </a:lnTo>
                <a:lnTo>
                  <a:pt x="12704" y="6346"/>
                </a:lnTo>
                <a:lnTo>
                  <a:pt x="9524" y="9524"/>
                </a:lnTo>
                <a:lnTo>
                  <a:pt x="3626" y="20650"/>
                </a:lnTo>
                <a:lnTo>
                  <a:pt x="521" y="32848"/>
                </a:lnTo>
                <a:lnTo>
                  <a:pt x="0" y="44446"/>
                </a:lnTo>
                <a:lnTo>
                  <a:pt x="0" y="57149"/>
                </a:lnTo>
                <a:lnTo>
                  <a:pt x="3179" y="60329"/>
                </a:lnTo>
                <a:lnTo>
                  <a:pt x="3179" y="63496"/>
                </a:lnTo>
                <a:lnTo>
                  <a:pt x="6345" y="66674"/>
                </a:lnTo>
                <a:lnTo>
                  <a:pt x="6345" y="69854"/>
                </a:lnTo>
                <a:lnTo>
                  <a:pt x="9524" y="76199"/>
                </a:lnTo>
                <a:lnTo>
                  <a:pt x="12704" y="79379"/>
                </a:lnTo>
                <a:lnTo>
                  <a:pt x="15870" y="79379"/>
                </a:lnTo>
                <a:lnTo>
                  <a:pt x="22229" y="85724"/>
                </a:lnTo>
                <a:lnTo>
                  <a:pt x="47624" y="85724"/>
                </a:lnTo>
                <a:lnTo>
                  <a:pt x="53970" y="79379"/>
                </a:lnTo>
                <a:lnTo>
                  <a:pt x="60329" y="76199"/>
                </a:lnTo>
                <a:lnTo>
                  <a:pt x="63495" y="73021"/>
                </a:lnTo>
                <a:lnTo>
                  <a:pt x="95249" y="73021"/>
                </a:lnTo>
                <a:lnTo>
                  <a:pt x="95249" y="63496"/>
                </a:lnTo>
                <a:lnTo>
                  <a:pt x="44445" y="63496"/>
                </a:lnTo>
                <a:lnTo>
                  <a:pt x="38099" y="60329"/>
                </a:lnTo>
                <a:lnTo>
                  <a:pt x="38099" y="57149"/>
                </a:lnTo>
                <a:lnTo>
                  <a:pt x="31754" y="50804"/>
                </a:lnTo>
                <a:lnTo>
                  <a:pt x="31754" y="38099"/>
                </a:lnTo>
                <a:lnTo>
                  <a:pt x="34920" y="31754"/>
                </a:lnTo>
                <a:lnTo>
                  <a:pt x="38099" y="28574"/>
                </a:lnTo>
                <a:lnTo>
                  <a:pt x="38099" y="25396"/>
                </a:lnTo>
                <a:lnTo>
                  <a:pt x="95249" y="25396"/>
                </a:lnTo>
                <a:lnTo>
                  <a:pt x="95249" y="15871"/>
                </a:lnTo>
                <a:lnTo>
                  <a:pt x="63495" y="15871"/>
                </a:lnTo>
                <a:lnTo>
                  <a:pt x="60329" y="9524"/>
                </a:lnTo>
                <a:lnTo>
                  <a:pt x="57149" y="6346"/>
                </a:lnTo>
                <a:lnTo>
                  <a:pt x="50804" y="3179"/>
                </a:lnTo>
                <a:lnTo>
                  <a:pt x="47624" y="0"/>
                </a:lnTo>
                <a:close/>
              </a:path>
              <a:path w="95250" h="123825">
                <a:moveTo>
                  <a:pt x="95249" y="25396"/>
                </a:moveTo>
                <a:lnTo>
                  <a:pt x="53970" y="25396"/>
                </a:lnTo>
                <a:lnTo>
                  <a:pt x="60329" y="31754"/>
                </a:lnTo>
                <a:lnTo>
                  <a:pt x="63495" y="38099"/>
                </a:lnTo>
                <a:lnTo>
                  <a:pt x="63495" y="50804"/>
                </a:lnTo>
                <a:lnTo>
                  <a:pt x="50804" y="63496"/>
                </a:lnTo>
                <a:lnTo>
                  <a:pt x="95249" y="63496"/>
                </a:lnTo>
                <a:lnTo>
                  <a:pt x="95249" y="25396"/>
                </a:lnTo>
                <a:close/>
              </a:path>
              <a:path w="95250" h="123825">
                <a:moveTo>
                  <a:pt x="63750" y="0"/>
                </a:moveTo>
                <a:lnTo>
                  <a:pt x="63495" y="15871"/>
                </a:lnTo>
                <a:lnTo>
                  <a:pt x="95249" y="15871"/>
                </a:lnTo>
                <a:lnTo>
                  <a:pt x="95249" y="117"/>
                </a:lnTo>
                <a:lnTo>
                  <a:pt x="63750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04" y="7343771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31488" y="0"/>
                </a:moveTo>
                <a:lnTo>
                  <a:pt x="0" y="0"/>
                </a:lnTo>
                <a:lnTo>
                  <a:pt x="709" y="88891"/>
                </a:lnTo>
                <a:lnTo>
                  <a:pt x="34923" y="88263"/>
                </a:lnTo>
                <a:lnTo>
                  <a:pt x="35080" y="54361"/>
                </a:lnTo>
                <a:lnTo>
                  <a:pt x="37398" y="39467"/>
                </a:lnTo>
                <a:lnTo>
                  <a:pt x="41266" y="31754"/>
                </a:lnTo>
                <a:lnTo>
                  <a:pt x="47624" y="25396"/>
                </a:lnTo>
                <a:lnTo>
                  <a:pt x="61509" y="25396"/>
                </a:lnTo>
                <a:lnTo>
                  <a:pt x="65081" y="15871"/>
                </a:lnTo>
                <a:lnTo>
                  <a:pt x="31741" y="15871"/>
                </a:lnTo>
                <a:lnTo>
                  <a:pt x="31488" y="0"/>
                </a:lnTo>
                <a:close/>
              </a:path>
              <a:path w="69850" h="88900">
                <a:moveTo>
                  <a:pt x="61509" y="25396"/>
                </a:moveTo>
                <a:lnTo>
                  <a:pt x="57149" y="25396"/>
                </a:lnTo>
                <a:lnTo>
                  <a:pt x="60319" y="28568"/>
                </a:lnTo>
                <a:lnTo>
                  <a:pt x="61509" y="25396"/>
                </a:lnTo>
                <a:close/>
              </a:path>
              <a:path w="69850" h="88900">
                <a:moveTo>
                  <a:pt x="63495" y="0"/>
                </a:moveTo>
                <a:lnTo>
                  <a:pt x="44445" y="0"/>
                </a:lnTo>
                <a:lnTo>
                  <a:pt x="34920" y="9524"/>
                </a:lnTo>
                <a:lnTo>
                  <a:pt x="31741" y="15871"/>
                </a:lnTo>
                <a:lnTo>
                  <a:pt x="65081" y="15871"/>
                </a:lnTo>
                <a:lnTo>
                  <a:pt x="69841" y="3179"/>
                </a:lnTo>
                <a:lnTo>
                  <a:pt x="63495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264" y="729455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8"/>
                </a:lnTo>
              </a:path>
            </a:pathLst>
          </a:custGeom>
          <a:ln w="36190">
            <a:solidFill>
              <a:srgbClr val="93C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595" y="7343771"/>
            <a:ext cx="93980" cy="92075"/>
          </a:xfrm>
          <a:custGeom>
            <a:avLst/>
            <a:gdLst/>
            <a:ahLst/>
            <a:cxnLst/>
            <a:rect l="l" t="t" r="r" b="b"/>
            <a:pathLst>
              <a:path w="93980" h="92075">
                <a:moveTo>
                  <a:pt x="31970" y="63528"/>
                </a:moveTo>
                <a:lnTo>
                  <a:pt x="0" y="66674"/>
                </a:lnTo>
                <a:lnTo>
                  <a:pt x="1569" y="69679"/>
                </a:lnTo>
                <a:lnTo>
                  <a:pt x="7744" y="78250"/>
                </a:lnTo>
                <a:lnTo>
                  <a:pt x="20700" y="88579"/>
                </a:lnTo>
                <a:lnTo>
                  <a:pt x="33208" y="91066"/>
                </a:lnTo>
                <a:lnTo>
                  <a:pt x="49149" y="92065"/>
                </a:lnTo>
                <a:lnTo>
                  <a:pt x="62900" y="90430"/>
                </a:lnTo>
                <a:lnTo>
                  <a:pt x="74282" y="88904"/>
                </a:lnTo>
                <a:lnTo>
                  <a:pt x="80747" y="85724"/>
                </a:lnTo>
                <a:lnTo>
                  <a:pt x="90440" y="76199"/>
                </a:lnTo>
                <a:lnTo>
                  <a:pt x="92057" y="73021"/>
                </a:lnTo>
                <a:lnTo>
                  <a:pt x="41992" y="73021"/>
                </a:lnTo>
                <a:lnTo>
                  <a:pt x="35527" y="66674"/>
                </a:lnTo>
                <a:lnTo>
                  <a:pt x="31970" y="63528"/>
                </a:lnTo>
                <a:close/>
              </a:path>
              <a:path w="93980" h="92075">
                <a:moveTo>
                  <a:pt x="74282" y="3179"/>
                </a:moveTo>
                <a:lnTo>
                  <a:pt x="16157" y="3179"/>
                </a:lnTo>
                <a:lnTo>
                  <a:pt x="12917" y="6346"/>
                </a:lnTo>
                <a:lnTo>
                  <a:pt x="9692" y="12704"/>
                </a:lnTo>
                <a:lnTo>
                  <a:pt x="6464" y="15871"/>
                </a:lnTo>
                <a:lnTo>
                  <a:pt x="3240" y="22229"/>
                </a:lnTo>
                <a:lnTo>
                  <a:pt x="3240" y="31754"/>
                </a:lnTo>
                <a:lnTo>
                  <a:pt x="6464" y="38099"/>
                </a:lnTo>
                <a:lnTo>
                  <a:pt x="16157" y="47624"/>
                </a:lnTo>
                <a:lnTo>
                  <a:pt x="20260" y="50823"/>
                </a:lnTo>
                <a:lnTo>
                  <a:pt x="30432" y="52949"/>
                </a:lnTo>
                <a:lnTo>
                  <a:pt x="45220" y="57149"/>
                </a:lnTo>
                <a:lnTo>
                  <a:pt x="58137" y="57149"/>
                </a:lnTo>
                <a:lnTo>
                  <a:pt x="58137" y="60329"/>
                </a:lnTo>
                <a:lnTo>
                  <a:pt x="61365" y="60329"/>
                </a:lnTo>
                <a:lnTo>
                  <a:pt x="64602" y="63496"/>
                </a:lnTo>
                <a:lnTo>
                  <a:pt x="64602" y="66674"/>
                </a:lnTo>
                <a:lnTo>
                  <a:pt x="58137" y="73021"/>
                </a:lnTo>
                <a:lnTo>
                  <a:pt x="92057" y="73021"/>
                </a:lnTo>
                <a:lnTo>
                  <a:pt x="93668" y="69854"/>
                </a:lnTo>
                <a:lnTo>
                  <a:pt x="93668" y="50804"/>
                </a:lnTo>
                <a:lnTo>
                  <a:pt x="83975" y="41279"/>
                </a:lnTo>
                <a:lnTo>
                  <a:pt x="76643" y="37686"/>
                </a:lnTo>
                <a:lnTo>
                  <a:pt x="66469" y="34814"/>
                </a:lnTo>
                <a:lnTo>
                  <a:pt x="51684" y="31754"/>
                </a:lnTo>
                <a:lnTo>
                  <a:pt x="38767" y="31754"/>
                </a:lnTo>
                <a:lnTo>
                  <a:pt x="38767" y="28574"/>
                </a:lnTo>
                <a:lnTo>
                  <a:pt x="35527" y="28574"/>
                </a:lnTo>
                <a:lnTo>
                  <a:pt x="35527" y="19049"/>
                </a:lnTo>
                <a:lnTo>
                  <a:pt x="38767" y="19049"/>
                </a:lnTo>
                <a:lnTo>
                  <a:pt x="41992" y="15871"/>
                </a:lnTo>
                <a:lnTo>
                  <a:pt x="90440" y="15871"/>
                </a:lnTo>
                <a:lnTo>
                  <a:pt x="80747" y="6346"/>
                </a:lnTo>
                <a:lnTo>
                  <a:pt x="74282" y="3179"/>
                </a:lnTo>
                <a:close/>
              </a:path>
              <a:path w="93980" h="92075">
                <a:moveTo>
                  <a:pt x="90440" y="15871"/>
                </a:moveTo>
                <a:lnTo>
                  <a:pt x="48447" y="15871"/>
                </a:lnTo>
                <a:lnTo>
                  <a:pt x="51684" y="19049"/>
                </a:lnTo>
                <a:lnTo>
                  <a:pt x="54912" y="19049"/>
                </a:lnTo>
                <a:lnTo>
                  <a:pt x="58137" y="22229"/>
                </a:lnTo>
                <a:lnTo>
                  <a:pt x="58469" y="25363"/>
                </a:lnTo>
                <a:lnTo>
                  <a:pt x="90440" y="22229"/>
                </a:lnTo>
                <a:lnTo>
                  <a:pt x="90440" y="15871"/>
                </a:lnTo>
                <a:close/>
              </a:path>
              <a:path w="93980" h="92075">
                <a:moveTo>
                  <a:pt x="64602" y="0"/>
                </a:moveTo>
                <a:lnTo>
                  <a:pt x="47517" y="0"/>
                </a:lnTo>
                <a:lnTo>
                  <a:pt x="32815" y="427"/>
                </a:lnTo>
                <a:lnTo>
                  <a:pt x="22610" y="3179"/>
                </a:lnTo>
                <a:lnTo>
                  <a:pt x="71058" y="3179"/>
                </a:lnTo>
                <a:lnTo>
                  <a:pt x="64602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814" y="7267571"/>
            <a:ext cx="416559" cy="177800"/>
          </a:xfrm>
          <a:custGeom>
            <a:avLst/>
            <a:gdLst/>
            <a:ahLst/>
            <a:cxnLst/>
            <a:rect l="l" t="t" r="r" b="b"/>
            <a:pathLst>
              <a:path w="416559" h="177800">
                <a:moveTo>
                  <a:pt x="292135" y="12770"/>
                </a:moveTo>
                <a:lnTo>
                  <a:pt x="175120" y="12770"/>
                </a:lnTo>
                <a:lnTo>
                  <a:pt x="195015" y="13045"/>
                </a:lnTo>
                <a:lnTo>
                  <a:pt x="214374" y="13880"/>
                </a:lnTo>
                <a:lnTo>
                  <a:pt x="268716" y="19569"/>
                </a:lnTo>
                <a:lnTo>
                  <a:pt x="316337" y="29684"/>
                </a:lnTo>
                <a:lnTo>
                  <a:pt x="355805" y="43768"/>
                </a:lnTo>
                <a:lnTo>
                  <a:pt x="393271" y="67934"/>
                </a:lnTo>
                <a:lnTo>
                  <a:pt x="410301" y="97267"/>
                </a:lnTo>
                <a:lnTo>
                  <a:pt x="409278" y="109648"/>
                </a:lnTo>
                <a:lnTo>
                  <a:pt x="382429" y="151125"/>
                </a:lnTo>
                <a:lnTo>
                  <a:pt x="357785" y="166666"/>
                </a:lnTo>
                <a:lnTo>
                  <a:pt x="347237" y="177795"/>
                </a:lnTo>
                <a:lnTo>
                  <a:pt x="389145" y="153758"/>
                </a:lnTo>
                <a:lnTo>
                  <a:pt x="416226" y="115070"/>
                </a:lnTo>
                <a:lnTo>
                  <a:pt x="415556" y="102091"/>
                </a:lnTo>
                <a:lnTo>
                  <a:pt x="392836" y="59698"/>
                </a:lnTo>
                <a:lnTo>
                  <a:pt x="356718" y="36039"/>
                </a:lnTo>
                <a:lnTo>
                  <a:pt x="316232" y="19690"/>
                </a:lnTo>
                <a:lnTo>
                  <a:pt x="293095" y="12997"/>
                </a:lnTo>
                <a:lnTo>
                  <a:pt x="292135" y="12770"/>
                </a:lnTo>
                <a:close/>
              </a:path>
              <a:path w="416559" h="177800">
                <a:moveTo>
                  <a:pt x="185288" y="0"/>
                </a:moveTo>
                <a:lnTo>
                  <a:pt x="143942" y="1926"/>
                </a:lnTo>
                <a:lnTo>
                  <a:pt x="104434" y="7401"/>
                </a:lnTo>
                <a:lnTo>
                  <a:pt x="55738" y="19423"/>
                </a:lnTo>
                <a:lnTo>
                  <a:pt x="10619" y="37998"/>
                </a:lnTo>
                <a:lnTo>
                  <a:pt x="0" y="44449"/>
                </a:lnTo>
                <a:lnTo>
                  <a:pt x="3063" y="50803"/>
                </a:lnTo>
                <a:lnTo>
                  <a:pt x="11310" y="45766"/>
                </a:lnTo>
                <a:lnTo>
                  <a:pt x="20326" y="41086"/>
                </a:lnTo>
                <a:lnTo>
                  <a:pt x="63344" y="25937"/>
                </a:lnTo>
                <a:lnTo>
                  <a:pt x="101881" y="18323"/>
                </a:lnTo>
                <a:lnTo>
                  <a:pt x="144693" y="13921"/>
                </a:lnTo>
                <a:lnTo>
                  <a:pt x="175120" y="12770"/>
                </a:lnTo>
                <a:lnTo>
                  <a:pt x="292135" y="12770"/>
                </a:lnTo>
                <a:lnTo>
                  <a:pt x="280863" y="10107"/>
                </a:lnTo>
                <a:lnTo>
                  <a:pt x="241829" y="3468"/>
                </a:lnTo>
                <a:lnTo>
                  <a:pt x="199827" y="238"/>
                </a:lnTo>
                <a:lnTo>
                  <a:pt x="185288" y="0"/>
                </a:lnTo>
                <a:close/>
              </a:path>
            </a:pathLst>
          </a:custGeom>
          <a:solidFill>
            <a:srgbClr val="93C0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995" y="7343771"/>
            <a:ext cx="101600" cy="123825"/>
          </a:xfrm>
          <a:custGeom>
            <a:avLst/>
            <a:gdLst/>
            <a:ahLst/>
            <a:cxnLst/>
            <a:rect l="l" t="t" r="r" b="b"/>
            <a:pathLst>
              <a:path w="101600" h="123825">
                <a:moveTo>
                  <a:pt x="34223" y="0"/>
                </a:moveTo>
                <a:lnTo>
                  <a:pt x="0" y="0"/>
                </a:lnTo>
                <a:lnTo>
                  <a:pt x="34933" y="85724"/>
                </a:lnTo>
                <a:lnTo>
                  <a:pt x="34933" y="92071"/>
                </a:lnTo>
                <a:lnTo>
                  <a:pt x="31754" y="95249"/>
                </a:lnTo>
                <a:lnTo>
                  <a:pt x="28574" y="95249"/>
                </a:lnTo>
                <a:lnTo>
                  <a:pt x="28574" y="98429"/>
                </a:lnTo>
                <a:lnTo>
                  <a:pt x="3179" y="98429"/>
                </a:lnTo>
                <a:lnTo>
                  <a:pt x="9273" y="120738"/>
                </a:lnTo>
                <a:lnTo>
                  <a:pt x="22020" y="122437"/>
                </a:lnTo>
                <a:lnTo>
                  <a:pt x="34436" y="123579"/>
                </a:lnTo>
                <a:lnTo>
                  <a:pt x="47493" y="120598"/>
                </a:lnTo>
                <a:lnTo>
                  <a:pt x="57248" y="114200"/>
                </a:lnTo>
                <a:lnTo>
                  <a:pt x="62378" y="106638"/>
                </a:lnTo>
                <a:lnTo>
                  <a:pt x="69874" y="92011"/>
                </a:lnTo>
                <a:lnTo>
                  <a:pt x="81879" y="56916"/>
                </a:lnTo>
                <a:lnTo>
                  <a:pt x="53902" y="56916"/>
                </a:lnTo>
                <a:lnTo>
                  <a:pt x="34223" y="0"/>
                </a:lnTo>
                <a:close/>
              </a:path>
              <a:path w="101600" h="123825">
                <a:moveTo>
                  <a:pt x="101349" y="1"/>
                </a:moveTo>
                <a:lnTo>
                  <a:pt x="69809" y="158"/>
                </a:lnTo>
                <a:lnTo>
                  <a:pt x="53902" y="56916"/>
                </a:lnTo>
                <a:lnTo>
                  <a:pt x="81879" y="56916"/>
                </a:lnTo>
                <a:lnTo>
                  <a:pt x="101349" y="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129" y="7340592"/>
            <a:ext cx="95250" cy="88900"/>
          </a:xfrm>
          <a:custGeom>
            <a:avLst/>
            <a:gdLst/>
            <a:ahLst/>
            <a:cxnLst/>
            <a:rect l="l" t="t" r="r" b="b"/>
            <a:pathLst>
              <a:path w="95250" h="88900">
                <a:moveTo>
                  <a:pt x="31488" y="3178"/>
                </a:moveTo>
                <a:lnTo>
                  <a:pt x="0" y="3178"/>
                </a:lnTo>
                <a:lnTo>
                  <a:pt x="707" y="88903"/>
                </a:lnTo>
                <a:lnTo>
                  <a:pt x="34920" y="88884"/>
                </a:lnTo>
                <a:lnTo>
                  <a:pt x="34920" y="38099"/>
                </a:lnTo>
                <a:lnTo>
                  <a:pt x="38099" y="34932"/>
                </a:lnTo>
                <a:lnTo>
                  <a:pt x="38099" y="31753"/>
                </a:lnTo>
                <a:lnTo>
                  <a:pt x="44445" y="25407"/>
                </a:lnTo>
                <a:lnTo>
                  <a:pt x="93922" y="25407"/>
                </a:lnTo>
                <a:lnTo>
                  <a:pt x="92552" y="17834"/>
                </a:lnTo>
                <a:lnTo>
                  <a:pt x="90949" y="15882"/>
                </a:lnTo>
                <a:lnTo>
                  <a:pt x="31741" y="15882"/>
                </a:lnTo>
                <a:lnTo>
                  <a:pt x="31488" y="3178"/>
                </a:lnTo>
                <a:close/>
              </a:path>
              <a:path w="95250" h="88900">
                <a:moveTo>
                  <a:pt x="93922" y="25407"/>
                </a:moveTo>
                <a:lnTo>
                  <a:pt x="53970" y="25407"/>
                </a:lnTo>
                <a:lnTo>
                  <a:pt x="53970" y="28574"/>
                </a:lnTo>
                <a:lnTo>
                  <a:pt x="57149" y="28574"/>
                </a:lnTo>
                <a:lnTo>
                  <a:pt x="60316" y="31753"/>
                </a:lnTo>
                <a:lnTo>
                  <a:pt x="60322" y="41660"/>
                </a:lnTo>
                <a:lnTo>
                  <a:pt x="61026" y="88902"/>
                </a:lnTo>
                <a:lnTo>
                  <a:pt x="95249" y="88849"/>
                </a:lnTo>
                <a:lnTo>
                  <a:pt x="95211" y="32536"/>
                </a:lnTo>
                <a:lnTo>
                  <a:pt x="93922" y="25407"/>
                </a:lnTo>
                <a:close/>
              </a:path>
              <a:path w="95250" h="88900">
                <a:moveTo>
                  <a:pt x="73020" y="0"/>
                </a:moveTo>
                <a:lnTo>
                  <a:pt x="50791" y="0"/>
                </a:lnTo>
                <a:lnTo>
                  <a:pt x="47624" y="3178"/>
                </a:lnTo>
                <a:lnTo>
                  <a:pt x="41266" y="6357"/>
                </a:lnTo>
                <a:lnTo>
                  <a:pt x="31741" y="15882"/>
                </a:lnTo>
                <a:lnTo>
                  <a:pt x="90949" y="15882"/>
                </a:lnTo>
                <a:lnTo>
                  <a:pt x="85724" y="9524"/>
                </a:lnTo>
                <a:lnTo>
                  <a:pt x="82545" y="3178"/>
                </a:lnTo>
                <a:lnTo>
                  <a:pt x="73020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070" y="7308850"/>
            <a:ext cx="66675" cy="123825"/>
          </a:xfrm>
          <a:custGeom>
            <a:avLst/>
            <a:gdLst/>
            <a:ahLst/>
            <a:cxnLst/>
            <a:rect l="l" t="t" r="r" b="b"/>
            <a:pathLst>
              <a:path w="66675" h="123825">
                <a:moveTo>
                  <a:pt x="47624" y="0"/>
                </a:moveTo>
                <a:lnTo>
                  <a:pt x="12704" y="19049"/>
                </a:lnTo>
                <a:lnTo>
                  <a:pt x="12704" y="34920"/>
                </a:lnTo>
                <a:lnTo>
                  <a:pt x="0" y="34920"/>
                </a:lnTo>
                <a:lnTo>
                  <a:pt x="0" y="57149"/>
                </a:lnTo>
                <a:lnTo>
                  <a:pt x="12704" y="57403"/>
                </a:lnTo>
                <a:lnTo>
                  <a:pt x="12704" y="98417"/>
                </a:lnTo>
                <a:lnTo>
                  <a:pt x="15883" y="104774"/>
                </a:lnTo>
                <a:lnTo>
                  <a:pt x="15883" y="111120"/>
                </a:lnTo>
                <a:lnTo>
                  <a:pt x="28574" y="123824"/>
                </a:lnTo>
                <a:lnTo>
                  <a:pt x="60329" y="123824"/>
                </a:lnTo>
                <a:lnTo>
                  <a:pt x="66674" y="120645"/>
                </a:lnTo>
                <a:lnTo>
                  <a:pt x="63508" y="98417"/>
                </a:lnTo>
                <a:lnTo>
                  <a:pt x="47624" y="98417"/>
                </a:lnTo>
                <a:lnTo>
                  <a:pt x="47624" y="57149"/>
                </a:lnTo>
                <a:lnTo>
                  <a:pt x="66674" y="57149"/>
                </a:lnTo>
                <a:lnTo>
                  <a:pt x="66674" y="34920"/>
                </a:lnTo>
                <a:lnTo>
                  <a:pt x="47624" y="34213"/>
                </a:lnTo>
                <a:lnTo>
                  <a:pt x="47624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297" y="7340751"/>
            <a:ext cx="85725" cy="92075"/>
          </a:xfrm>
          <a:custGeom>
            <a:avLst/>
            <a:gdLst/>
            <a:ahLst/>
            <a:cxnLst/>
            <a:rect l="l" t="t" r="r" b="b"/>
            <a:pathLst>
              <a:path w="85725" h="92075">
                <a:moveTo>
                  <a:pt x="55653" y="0"/>
                </a:moveTo>
                <a:lnTo>
                  <a:pt x="17216" y="8660"/>
                </a:lnTo>
                <a:lnTo>
                  <a:pt x="0" y="42876"/>
                </a:lnTo>
                <a:lnTo>
                  <a:pt x="1690" y="58201"/>
                </a:lnTo>
                <a:lnTo>
                  <a:pt x="35862" y="89639"/>
                </a:lnTo>
                <a:lnTo>
                  <a:pt x="48859" y="91881"/>
                </a:lnTo>
                <a:lnTo>
                  <a:pt x="64094" y="90764"/>
                </a:lnTo>
                <a:lnTo>
                  <a:pt x="76395" y="87978"/>
                </a:lnTo>
                <a:lnTo>
                  <a:pt x="85698" y="85565"/>
                </a:lnTo>
                <a:lnTo>
                  <a:pt x="85698" y="82398"/>
                </a:lnTo>
                <a:lnTo>
                  <a:pt x="82531" y="82398"/>
                </a:lnTo>
                <a:lnTo>
                  <a:pt x="79352" y="79219"/>
                </a:lnTo>
                <a:lnTo>
                  <a:pt x="76173" y="72873"/>
                </a:lnTo>
                <a:lnTo>
                  <a:pt x="47598" y="72873"/>
                </a:lnTo>
                <a:lnTo>
                  <a:pt x="41252" y="69694"/>
                </a:lnTo>
                <a:lnTo>
                  <a:pt x="38073" y="66515"/>
                </a:lnTo>
                <a:lnTo>
                  <a:pt x="38073" y="63348"/>
                </a:lnTo>
                <a:lnTo>
                  <a:pt x="34906" y="60169"/>
                </a:lnTo>
                <a:lnTo>
                  <a:pt x="34906" y="53823"/>
                </a:lnTo>
                <a:lnTo>
                  <a:pt x="69119" y="53823"/>
                </a:lnTo>
                <a:lnTo>
                  <a:pt x="69827" y="50644"/>
                </a:lnTo>
                <a:lnTo>
                  <a:pt x="69827" y="44298"/>
                </a:lnTo>
                <a:lnTo>
                  <a:pt x="70491" y="37940"/>
                </a:lnTo>
                <a:lnTo>
                  <a:pt x="35613" y="37940"/>
                </a:lnTo>
                <a:lnTo>
                  <a:pt x="34906" y="31594"/>
                </a:lnTo>
                <a:lnTo>
                  <a:pt x="38073" y="28415"/>
                </a:lnTo>
                <a:lnTo>
                  <a:pt x="38073" y="25248"/>
                </a:lnTo>
                <a:lnTo>
                  <a:pt x="41252" y="22069"/>
                </a:lnTo>
                <a:lnTo>
                  <a:pt x="47598" y="18890"/>
                </a:lnTo>
                <a:lnTo>
                  <a:pt x="75690" y="18890"/>
                </a:lnTo>
                <a:lnTo>
                  <a:pt x="82531" y="9365"/>
                </a:lnTo>
                <a:lnTo>
                  <a:pt x="85698" y="9365"/>
                </a:lnTo>
                <a:lnTo>
                  <a:pt x="82531" y="6198"/>
                </a:lnTo>
                <a:lnTo>
                  <a:pt x="79352" y="6198"/>
                </a:lnTo>
                <a:lnTo>
                  <a:pt x="69297" y="2320"/>
                </a:lnTo>
                <a:lnTo>
                  <a:pt x="55653" y="0"/>
                </a:lnTo>
                <a:close/>
              </a:path>
              <a:path w="85725" h="92075">
                <a:moveTo>
                  <a:pt x="73006" y="63348"/>
                </a:moveTo>
                <a:lnTo>
                  <a:pt x="66648" y="63348"/>
                </a:lnTo>
                <a:lnTo>
                  <a:pt x="66648" y="66515"/>
                </a:lnTo>
                <a:lnTo>
                  <a:pt x="63481" y="69694"/>
                </a:lnTo>
                <a:lnTo>
                  <a:pt x="57123" y="69694"/>
                </a:lnTo>
                <a:lnTo>
                  <a:pt x="53956" y="72873"/>
                </a:lnTo>
                <a:lnTo>
                  <a:pt x="76173" y="72873"/>
                </a:lnTo>
                <a:lnTo>
                  <a:pt x="76173" y="69694"/>
                </a:lnTo>
                <a:lnTo>
                  <a:pt x="73006" y="66515"/>
                </a:lnTo>
                <a:lnTo>
                  <a:pt x="73006" y="63348"/>
                </a:lnTo>
                <a:close/>
              </a:path>
              <a:path w="85725" h="92075">
                <a:moveTo>
                  <a:pt x="75690" y="18890"/>
                </a:moveTo>
                <a:lnTo>
                  <a:pt x="57123" y="18890"/>
                </a:lnTo>
                <a:lnTo>
                  <a:pt x="63481" y="25248"/>
                </a:lnTo>
                <a:lnTo>
                  <a:pt x="66648" y="25248"/>
                </a:lnTo>
                <a:lnTo>
                  <a:pt x="66648" y="31594"/>
                </a:lnTo>
                <a:lnTo>
                  <a:pt x="69827" y="37940"/>
                </a:lnTo>
                <a:lnTo>
                  <a:pt x="70491" y="37940"/>
                </a:lnTo>
                <a:lnTo>
                  <a:pt x="71226" y="30918"/>
                </a:lnTo>
                <a:lnTo>
                  <a:pt x="75420" y="19266"/>
                </a:lnTo>
                <a:lnTo>
                  <a:pt x="75690" y="1889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579" y="7343771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31473" y="60355"/>
                </a:moveTo>
                <a:lnTo>
                  <a:pt x="0" y="63496"/>
                </a:lnTo>
                <a:lnTo>
                  <a:pt x="835" y="69089"/>
                </a:lnTo>
                <a:lnTo>
                  <a:pt x="7181" y="78600"/>
                </a:lnTo>
                <a:lnTo>
                  <a:pt x="20094" y="88506"/>
                </a:lnTo>
                <a:lnTo>
                  <a:pt x="32509" y="91043"/>
                </a:lnTo>
                <a:lnTo>
                  <a:pt x="48472" y="92062"/>
                </a:lnTo>
                <a:lnTo>
                  <a:pt x="61902" y="89983"/>
                </a:lnTo>
                <a:lnTo>
                  <a:pt x="73020" y="85724"/>
                </a:lnTo>
                <a:lnTo>
                  <a:pt x="85724" y="79379"/>
                </a:lnTo>
                <a:lnTo>
                  <a:pt x="88891" y="76199"/>
                </a:lnTo>
                <a:lnTo>
                  <a:pt x="90484" y="73021"/>
                </a:lnTo>
                <a:lnTo>
                  <a:pt x="41266" y="73021"/>
                </a:lnTo>
                <a:lnTo>
                  <a:pt x="38099" y="69854"/>
                </a:lnTo>
                <a:lnTo>
                  <a:pt x="34920" y="69854"/>
                </a:lnTo>
                <a:lnTo>
                  <a:pt x="34920" y="66674"/>
                </a:lnTo>
                <a:lnTo>
                  <a:pt x="31473" y="60355"/>
                </a:lnTo>
                <a:close/>
              </a:path>
              <a:path w="92075" h="92075">
                <a:moveTo>
                  <a:pt x="69841" y="0"/>
                </a:moveTo>
                <a:lnTo>
                  <a:pt x="28574" y="0"/>
                </a:lnTo>
                <a:lnTo>
                  <a:pt x="22216" y="3179"/>
                </a:lnTo>
                <a:lnTo>
                  <a:pt x="15870" y="3179"/>
                </a:lnTo>
                <a:lnTo>
                  <a:pt x="3166" y="15871"/>
                </a:lnTo>
                <a:lnTo>
                  <a:pt x="3166" y="38099"/>
                </a:lnTo>
                <a:lnTo>
                  <a:pt x="9524" y="44446"/>
                </a:lnTo>
                <a:lnTo>
                  <a:pt x="15870" y="47624"/>
                </a:lnTo>
                <a:lnTo>
                  <a:pt x="19122" y="50804"/>
                </a:lnTo>
                <a:lnTo>
                  <a:pt x="28270" y="52405"/>
                </a:lnTo>
                <a:lnTo>
                  <a:pt x="44445" y="53971"/>
                </a:lnTo>
                <a:lnTo>
                  <a:pt x="50791" y="57149"/>
                </a:lnTo>
                <a:lnTo>
                  <a:pt x="57149" y="57149"/>
                </a:lnTo>
                <a:lnTo>
                  <a:pt x="60316" y="60329"/>
                </a:lnTo>
                <a:lnTo>
                  <a:pt x="60316" y="69854"/>
                </a:lnTo>
                <a:lnTo>
                  <a:pt x="57149" y="73021"/>
                </a:lnTo>
                <a:lnTo>
                  <a:pt x="90484" y="73021"/>
                </a:lnTo>
                <a:lnTo>
                  <a:pt x="92070" y="69854"/>
                </a:lnTo>
                <a:lnTo>
                  <a:pt x="92070" y="50804"/>
                </a:lnTo>
                <a:lnTo>
                  <a:pt x="88891" y="47624"/>
                </a:lnTo>
                <a:lnTo>
                  <a:pt x="85724" y="41279"/>
                </a:lnTo>
                <a:lnTo>
                  <a:pt x="82545" y="38099"/>
                </a:lnTo>
                <a:lnTo>
                  <a:pt x="75625" y="37812"/>
                </a:lnTo>
                <a:lnTo>
                  <a:pt x="65514" y="33628"/>
                </a:lnTo>
                <a:lnTo>
                  <a:pt x="50791" y="31754"/>
                </a:lnTo>
                <a:lnTo>
                  <a:pt x="44445" y="31754"/>
                </a:lnTo>
                <a:lnTo>
                  <a:pt x="38099" y="28574"/>
                </a:lnTo>
                <a:lnTo>
                  <a:pt x="34920" y="28574"/>
                </a:lnTo>
                <a:lnTo>
                  <a:pt x="31741" y="25396"/>
                </a:lnTo>
                <a:lnTo>
                  <a:pt x="31741" y="22229"/>
                </a:lnTo>
                <a:lnTo>
                  <a:pt x="34920" y="19049"/>
                </a:lnTo>
                <a:lnTo>
                  <a:pt x="38099" y="19049"/>
                </a:lnTo>
                <a:lnTo>
                  <a:pt x="41266" y="15871"/>
                </a:lnTo>
                <a:lnTo>
                  <a:pt x="88891" y="15871"/>
                </a:lnTo>
                <a:lnTo>
                  <a:pt x="79366" y="6346"/>
                </a:lnTo>
                <a:lnTo>
                  <a:pt x="73020" y="3179"/>
                </a:lnTo>
                <a:lnTo>
                  <a:pt x="69841" y="0"/>
                </a:lnTo>
                <a:close/>
              </a:path>
              <a:path w="92075" h="92075">
                <a:moveTo>
                  <a:pt x="88891" y="15871"/>
                </a:moveTo>
                <a:lnTo>
                  <a:pt x="47624" y="15871"/>
                </a:lnTo>
                <a:lnTo>
                  <a:pt x="50791" y="19049"/>
                </a:lnTo>
                <a:lnTo>
                  <a:pt x="53970" y="19049"/>
                </a:lnTo>
                <a:lnTo>
                  <a:pt x="53970" y="22229"/>
                </a:lnTo>
                <a:lnTo>
                  <a:pt x="57149" y="22229"/>
                </a:lnTo>
                <a:lnTo>
                  <a:pt x="57418" y="25369"/>
                </a:lnTo>
                <a:lnTo>
                  <a:pt x="88891" y="22229"/>
                </a:lnTo>
                <a:lnTo>
                  <a:pt x="88891" y="15871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602" y="7458071"/>
            <a:ext cx="379730" cy="50800"/>
          </a:xfrm>
          <a:custGeom>
            <a:avLst/>
            <a:gdLst/>
            <a:ahLst/>
            <a:cxnLst/>
            <a:rect l="l" t="t" r="r" b="b"/>
            <a:pathLst>
              <a:path w="379730" h="50800">
                <a:moveTo>
                  <a:pt x="1322" y="0"/>
                </a:moveTo>
                <a:lnTo>
                  <a:pt x="0" y="5345"/>
                </a:lnTo>
                <a:lnTo>
                  <a:pt x="10991" y="11393"/>
                </a:lnTo>
                <a:lnTo>
                  <a:pt x="23551" y="15871"/>
                </a:lnTo>
                <a:lnTo>
                  <a:pt x="32599" y="19630"/>
                </a:lnTo>
                <a:lnTo>
                  <a:pt x="75580" y="34329"/>
                </a:lnTo>
                <a:lnTo>
                  <a:pt x="125181" y="45201"/>
                </a:lnTo>
                <a:lnTo>
                  <a:pt x="166891" y="49740"/>
                </a:lnTo>
                <a:lnTo>
                  <a:pt x="196907" y="50615"/>
                </a:lnTo>
                <a:lnTo>
                  <a:pt x="209809" y="49953"/>
                </a:lnTo>
                <a:lnTo>
                  <a:pt x="247945" y="45319"/>
                </a:lnTo>
                <a:lnTo>
                  <a:pt x="282012" y="37959"/>
                </a:lnTo>
                <a:lnTo>
                  <a:pt x="173098" y="37959"/>
                </a:lnTo>
                <a:lnTo>
                  <a:pt x="158027" y="37407"/>
                </a:lnTo>
                <a:lnTo>
                  <a:pt x="114813" y="33406"/>
                </a:lnTo>
                <a:lnTo>
                  <a:pt x="75214" y="26257"/>
                </a:lnTo>
                <a:lnTo>
                  <a:pt x="29407" y="12648"/>
                </a:lnTo>
                <a:lnTo>
                  <a:pt x="10028" y="4413"/>
                </a:lnTo>
                <a:lnTo>
                  <a:pt x="1322" y="0"/>
                </a:lnTo>
                <a:close/>
              </a:path>
              <a:path w="379730" h="50800">
                <a:moveTo>
                  <a:pt x="379143" y="0"/>
                </a:moveTo>
                <a:lnTo>
                  <a:pt x="362529" y="2210"/>
                </a:lnTo>
                <a:lnTo>
                  <a:pt x="354444" y="6337"/>
                </a:lnTo>
                <a:lnTo>
                  <a:pt x="345664" y="10282"/>
                </a:lnTo>
                <a:lnTo>
                  <a:pt x="303802" y="23932"/>
                </a:lnTo>
                <a:lnTo>
                  <a:pt x="265627" y="31500"/>
                </a:lnTo>
                <a:lnTo>
                  <a:pt x="221962" y="36316"/>
                </a:lnTo>
                <a:lnTo>
                  <a:pt x="173098" y="37959"/>
                </a:lnTo>
                <a:lnTo>
                  <a:pt x="282012" y="37959"/>
                </a:lnTo>
                <a:lnTo>
                  <a:pt x="321769" y="26013"/>
                </a:lnTo>
                <a:lnTo>
                  <a:pt x="357530" y="12470"/>
                </a:lnTo>
                <a:lnTo>
                  <a:pt x="368772" y="6670"/>
                </a:lnTo>
                <a:lnTo>
                  <a:pt x="379143" y="0"/>
                </a:lnTo>
                <a:close/>
              </a:path>
            </a:pathLst>
          </a:custGeom>
          <a:solidFill>
            <a:srgbClr val="194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775" y="1065205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4139" y="0"/>
                </a:lnTo>
              </a:path>
            </a:pathLst>
          </a:custGeom>
          <a:ln w="12700">
            <a:solidFill>
              <a:srgbClr val="004B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0405" y="367456"/>
            <a:ext cx="2033564" cy="704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0700" y="429420"/>
            <a:ext cx="7488555" cy="634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D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 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p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</a:t>
            </a:r>
            <a:r>
              <a:rPr sz="4000" b="1" i="1" spc="-15" dirty="0">
                <a:solidFill>
                  <a:srgbClr val="004B7D"/>
                </a:solidFill>
                <a:latin typeface="Times New Roman"/>
                <a:cs typeface="Times New Roman"/>
              </a:rPr>
              <a:t>f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kte</a:t>
            </a:r>
            <a:r>
              <a:rPr sz="4000" b="1" i="1" spc="-5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12c</a:t>
            </a:r>
            <a:r>
              <a:rPr sz="4000" b="1" i="1" spc="-5" dirty="0">
                <a:solidFill>
                  <a:srgbClr val="004B7D"/>
                </a:solidFill>
                <a:latin typeface="Times New Roman"/>
                <a:cs typeface="Times New Roman"/>
              </a:rPr>
              <a:t> </a:t>
            </a:r>
            <a:r>
              <a:rPr sz="4000" b="1" i="1" spc="-175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</a:t>
            </a:r>
            <a:r>
              <a:rPr sz="40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igg</a:t>
            </a:r>
            <a:r>
              <a:rPr sz="40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4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3200" b="1" i="1" spc="-8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O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P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ICS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950">
              <a:latin typeface="Times New Roman"/>
              <a:cs typeface="Times New Roman"/>
            </a:endParaRPr>
          </a:p>
          <a:p>
            <a:pPr marL="1841500" algn="ctr">
              <a:lnSpc>
                <a:spcPct val="100000"/>
              </a:lnSpc>
            </a:pP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Der</a:t>
            </a:r>
            <a:r>
              <a:rPr sz="4200" b="1" i="1" spc="12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“</a:t>
            </a:r>
            <a:r>
              <a:rPr sz="4200" b="1" i="1" spc="-5" dirty="0">
                <a:solidFill>
                  <a:srgbClr val="588B00"/>
                </a:solidFill>
                <a:latin typeface="Arial"/>
                <a:cs typeface="Arial"/>
              </a:rPr>
              <a:t>p</a:t>
            </a: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erfekte”</a:t>
            </a:r>
            <a:r>
              <a:rPr sz="4200" b="1" i="1" spc="12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4200" b="1" i="1" spc="-235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4200" b="1" i="1" spc="-5" dirty="0">
                <a:solidFill>
                  <a:srgbClr val="588B00"/>
                </a:solidFill>
                <a:latin typeface="Arial"/>
                <a:cs typeface="Arial"/>
              </a:rPr>
              <a:t>igg</a:t>
            </a: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er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4650">
              <a:latin typeface="Times New Roman"/>
              <a:cs typeface="Times New Roman"/>
            </a:endParaRPr>
          </a:p>
          <a:p>
            <a:pPr marL="1840864" algn="ctr">
              <a:lnSpc>
                <a:spcPct val="100000"/>
              </a:lnSpc>
            </a:pPr>
            <a:r>
              <a:rPr sz="4200" b="1" i="1" dirty="0">
                <a:solidFill>
                  <a:srgbClr val="588B00"/>
                </a:solidFill>
                <a:latin typeface="Arial"/>
                <a:cs typeface="Arial"/>
              </a:rPr>
              <a:t>=</a:t>
            </a:r>
            <a:endParaRPr sz="4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Times New Roman"/>
              <a:cs typeface="Times New Roman"/>
            </a:endParaRPr>
          </a:p>
          <a:p>
            <a:pPr marL="1851025" algn="ctr">
              <a:lnSpc>
                <a:spcPct val="100000"/>
              </a:lnSpc>
            </a:pPr>
            <a:r>
              <a:rPr sz="12350" b="1" i="1" spc="-80" dirty="0">
                <a:solidFill>
                  <a:srgbClr val="588B00"/>
                </a:solidFill>
                <a:latin typeface="Arial"/>
                <a:cs typeface="Arial"/>
              </a:rPr>
              <a:t>?</a:t>
            </a:r>
            <a:endParaRPr sz="123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14636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8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O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P</a:t>
            </a: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ICS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1293" y="2834608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1293" y="3863317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1293" y="4892017"/>
            <a:ext cx="812801" cy="81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90902" y="3027160"/>
            <a:ext cx="3617595" cy="248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Ne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ue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12c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ea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u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res</a:t>
            </a:r>
            <a:endParaRPr sz="3200">
              <a:latin typeface="Arial"/>
              <a:cs typeface="Arial"/>
            </a:endParaRPr>
          </a:p>
          <a:p>
            <a:pPr marL="12700" marR="372110">
              <a:lnSpc>
                <a:spcPct val="210900"/>
              </a:lnSpc>
            </a:pP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Per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3200" b="1" i="1" spc="-25" dirty="0">
                <a:solidFill>
                  <a:srgbClr val="588B00"/>
                </a:solidFill>
                <a:latin typeface="Arial"/>
                <a:cs typeface="Arial"/>
              </a:rPr>
              <a:t>o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rma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ce</a:t>
            </a:r>
            <a:r>
              <a:rPr sz="3200" b="1" i="1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80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ipp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</a:t>
            </a:r>
            <a:r>
              <a:rPr sz="3200" b="1" i="1" spc="9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und</a:t>
            </a:r>
            <a:r>
              <a:rPr sz="3200" b="1" i="1" spc="9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195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3200" b="1" i="1" spc="-10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cks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-25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25" dirty="0"/>
              <a:t>e</a:t>
            </a:r>
            <a:r>
              <a:rPr dirty="0"/>
              <a:t>r</a:t>
            </a:r>
            <a:r>
              <a:rPr spc="-15" dirty="0"/>
              <a:t>f</a:t>
            </a:r>
            <a:r>
              <a:rPr spc="-25" dirty="0"/>
              <a:t>e</a:t>
            </a:r>
            <a:r>
              <a:rPr spc="-20" dirty="0"/>
              <a:t>kte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12c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dirty="0"/>
              <a:t>r</a:t>
            </a:r>
            <a:r>
              <a:rPr spc="-20" dirty="0"/>
              <a:t>igg</a:t>
            </a:r>
            <a:r>
              <a:rPr spc="-25" dirty="0"/>
              <a:t>e</a:t>
            </a:r>
            <a:r>
              <a:rPr dirty="0"/>
              <a:t>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15614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YN</a:t>
            </a:r>
            <a:r>
              <a:rPr sz="3200" b="1" i="1" spc="-20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AX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spc="-20" dirty="0"/>
              <a:t>d</a:t>
            </a:r>
            <a:r>
              <a:rPr spc="-25" dirty="0"/>
              <a:t>e</a:t>
            </a:r>
            <a:r>
              <a:rPr dirty="0"/>
              <a:t>n</a:t>
            </a:r>
            <a:r>
              <a:rPr spc="-20" dirty="0"/>
              <a:t>tity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ol</a:t>
            </a:r>
            <a:r>
              <a:rPr dirty="0"/>
              <a:t>u</a:t>
            </a:r>
            <a:r>
              <a:rPr spc="-40" dirty="0"/>
              <a:t>m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(12R1)</a:t>
            </a:r>
          </a:p>
        </p:txBody>
      </p:sp>
      <p:sp>
        <p:nvSpPr>
          <p:cNvPr id="4" name="object 4"/>
          <p:cNvSpPr/>
          <p:nvPr/>
        </p:nvSpPr>
        <p:spPr>
          <a:xfrm>
            <a:off x="508001" y="1879590"/>
            <a:ext cx="9994910" cy="1244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0396" y="3652861"/>
            <a:ext cx="788035" cy="133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”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ID”</a:t>
            </a:r>
            <a:endParaRPr sz="2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i="1" spc="-10" dirty="0">
                <a:solidFill>
                  <a:srgbClr val="004B7D"/>
                </a:solidFill>
                <a:latin typeface="Times New Roman"/>
                <a:cs typeface="Times New Roman"/>
              </a:rPr>
              <a:t>od</a:t>
            </a:r>
            <a:r>
              <a:rPr sz="2000" b="1" i="1" spc="-15" dirty="0">
                <a:solidFill>
                  <a:srgbClr val="004B7D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004B7D"/>
                </a:solidFill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”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ID”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3060" y="3652861"/>
            <a:ext cx="17399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generated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8379" y="3652861"/>
            <a:ext cx="11684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always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2102" y="3652861"/>
            <a:ext cx="21215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a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s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identity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3060" y="4643462"/>
            <a:ext cx="17399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generated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8379" y="4643462"/>
            <a:ext cx="19310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b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y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default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4230" y="4643462"/>
            <a:ext cx="13595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o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n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null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8485" y="4643462"/>
            <a:ext cx="21215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a</a:t>
            </a:r>
            <a:r>
              <a:rPr sz="2500" b="1" dirty="0">
                <a:solidFill>
                  <a:srgbClr val="004B7D"/>
                </a:solidFill>
                <a:latin typeface="Courier New"/>
                <a:cs typeface="Courier New"/>
              </a:rPr>
              <a:t>s</a:t>
            </a:r>
            <a:r>
              <a:rPr sz="2500" b="1" dirty="0">
                <a:solidFill>
                  <a:srgbClr val="004B7D"/>
                </a:solidFill>
                <a:latin typeface="Times New Roman"/>
                <a:cs typeface="Times New Roman"/>
              </a:rPr>
              <a:t>	</a:t>
            </a:r>
            <a:r>
              <a:rPr sz="2500" b="1" spc="-5" dirty="0">
                <a:solidFill>
                  <a:srgbClr val="004B7D"/>
                </a:solidFill>
                <a:latin typeface="Courier New"/>
                <a:cs typeface="Courier New"/>
              </a:rPr>
              <a:t>identity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6025" y="4460036"/>
            <a:ext cx="8916670" cy="612140"/>
          </a:xfrm>
          <a:custGeom>
            <a:avLst/>
            <a:gdLst/>
            <a:ahLst/>
            <a:cxnLst/>
            <a:rect l="l" t="t" r="r" b="b"/>
            <a:pathLst>
              <a:path w="8916670" h="612139">
                <a:moveTo>
                  <a:pt x="305835" y="0"/>
                </a:moveTo>
                <a:lnTo>
                  <a:pt x="8610793" y="0"/>
                </a:lnTo>
                <a:lnTo>
                  <a:pt x="8624437" y="7"/>
                </a:lnTo>
                <a:lnTo>
                  <a:pt x="8664269" y="466"/>
                </a:lnTo>
                <a:lnTo>
                  <a:pt x="8702394" y="2501"/>
                </a:lnTo>
                <a:lnTo>
                  <a:pt x="8750434" y="9707"/>
                </a:lnTo>
                <a:lnTo>
                  <a:pt x="8789213" y="23820"/>
                </a:lnTo>
                <a:lnTo>
                  <a:pt x="8823825" y="44099"/>
                </a:lnTo>
                <a:lnTo>
                  <a:pt x="8853674" y="69870"/>
                </a:lnTo>
                <a:lnTo>
                  <a:pt x="8878161" y="100459"/>
                </a:lnTo>
                <a:lnTo>
                  <a:pt x="8896690" y="135192"/>
                </a:lnTo>
                <a:lnTo>
                  <a:pt x="8908112" y="172363"/>
                </a:lnTo>
                <a:lnTo>
                  <a:pt x="8914612" y="221559"/>
                </a:lnTo>
                <a:lnTo>
                  <a:pt x="8916316" y="259731"/>
                </a:lnTo>
                <a:lnTo>
                  <a:pt x="8916629" y="299219"/>
                </a:lnTo>
                <a:lnTo>
                  <a:pt x="8916623" y="313814"/>
                </a:lnTo>
                <a:lnTo>
                  <a:pt x="8916222" y="355122"/>
                </a:lnTo>
                <a:lnTo>
                  <a:pt x="8913367" y="405228"/>
                </a:lnTo>
                <a:lnTo>
                  <a:pt x="8904073" y="453813"/>
                </a:lnTo>
                <a:lnTo>
                  <a:pt x="8887841" y="492659"/>
                </a:lnTo>
                <a:lnTo>
                  <a:pt x="8866066" y="526579"/>
                </a:lnTo>
                <a:lnTo>
                  <a:pt x="8839345" y="555185"/>
                </a:lnTo>
                <a:lnTo>
                  <a:pt x="8808276" y="578089"/>
                </a:lnTo>
                <a:lnTo>
                  <a:pt x="8773457" y="594904"/>
                </a:lnTo>
                <a:lnTo>
                  <a:pt x="8735685" y="604441"/>
                </a:lnTo>
                <a:lnTo>
                  <a:pt x="8685527" y="610161"/>
                </a:lnTo>
                <a:lnTo>
                  <a:pt x="8635044" y="611638"/>
                </a:lnTo>
                <a:lnTo>
                  <a:pt x="305835" y="611687"/>
                </a:lnTo>
                <a:lnTo>
                  <a:pt x="292189" y="611680"/>
                </a:lnTo>
                <a:lnTo>
                  <a:pt x="252354" y="611220"/>
                </a:lnTo>
                <a:lnTo>
                  <a:pt x="214230" y="609185"/>
                </a:lnTo>
                <a:lnTo>
                  <a:pt x="166195" y="601977"/>
                </a:lnTo>
                <a:lnTo>
                  <a:pt x="127412" y="587868"/>
                </a:lnTo>
                <a:lnTo>
                  <a:pt x="92802" y="567591"/>
                </a:lnTo>
                <a:lnTo>
                  <a:pt x="62957" y="541820"/>
                </a:lnTo>
                <a:lnTo>
                  <a:pt x="38473" y="511229"/>
                </a:lnTo>
                <a:lnTo>
                  <a:pt x="19944" y="476494"/>
                </a:lnTo>
                <a:lnTo>
                  <a:pt x="8517" y="439323"/>
                </a:lnTo>
                <a:lnTo>
                  <a:pt x="2017" y="390131"/>
                </a:lnTo>
                <a:lnTo>
                  <a:pt x="313" y="351959"/>
                </a:lnTo>
                <a:lnTo>
                  <a:pt x="0" y="312466"/>
                </a:lnTo>
                <a:lnTo>
                  <a:pt x="6" y="297872"/>
                </a:lnTo>
                <a:lnTo>
                  <a:pt x="407" y="256565"/>
                </a:lnTo>
                <a:lnTo>
                  <a:pt x="3263" y="206459"/>
                </a:lnTo>
                <a:lnTo>
                  <a:pt x="12561" y="157874"/>
                </a:lnTo>
                <a:lnTo>
                  <a:pt x="28796" y="119032"/>
                </a:lnTo>
                <a:lnTo>
                  <a:pt x="50570" y="85114"/>
                </a:lnTo>
                <a:lnTo>
                  <a:pt x="77286" y="56508"/>
                </a:lnTo>
                <a:lnTo>
                  <a:pt x="108352" y="33602"/>
                </a:lnTo>
                <a:lnTo>
                  <a:pt x="143171" y="16783"/>
                </a:lnTo>
                <a:lnTo>
                  <a:pt x="180942" y="7245"/>
                </a:lnTo>
                <a:lnTo>
                  <a:pt x="231098" y="1526"/>
                </a:lnTo>
                <a:lnTo>
                  <a:pt x="281581" y="49"/>
                </a:lnTo>
                <a:lnTo>
                  <a:pt x="305835" y="0"/>
                </a:lnTo>
                <a:close/>
              </a:path>
            </a:pathLst>
          </a:custGeom>
          <a:ln w="13969">
            <a:solidFill>
              <a:srgbClr val="EC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757" y="6122897"/>
            <a:ext cx="739649" cy="739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33501" y="6293823"/>
            <a:ext cx="882142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Se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qu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ce</a:t>
            </a:r>
            <a:r>
              <a:rPr sz="2900" b="1" i="1" spc="8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wird</a:t>
            </a:r>
            <a:r>
              <a:rPr sz="2900" b="1" i="1" spc="8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u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tomat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sch</a:t>
            </a:r>
            <a:r>
              <a:rPr sz="2900" b="1" i="1" spc="8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erze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ug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2900" b="1" i="1" spc="8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900" b="1" i="1" spc="-5" dirty="0">
                <a:solidFill>
                  <a:srgbClr val="588B00"/>
                </a:solidFill>
                <a:latin typeface="Arial"/>
                <a:cs typeface="Arial"/>
              </a:rPr>
              <a:t>un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d</a:t>
            </a:r>
            <a:r>
              <a:rPr sz="2900" b="1" i="1" spc="80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900" b="1" i="1" dirty="0">
                <a:solidFill>
                  <a:srgbClr val="588B00"/>
                </a:solidFill>
                <a:latin typeface="Arial"/>
                <a:cs typeface="Arial"/>
              </a:rPr>
              <a:t>verwaltet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1196975"/>
            <a:ext cx="15614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S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YN</a:t>
            </a:r>
            <a:r>
              <a:rPr sz="3200" b="1" i="1" spc="-200" dirty="0">
                <a:solidFill>
                  <a:srgbClr val="004B7D"/>
                </a:solidFill>
                <a:latin typeface="Times New Roman"/>
                <a:cs typeface="Times New Roman"/>
              </a:rPr>
              <a:t>T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AX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-25" dirty="0"/>
              <a:t>e</a:t>
            </a:r>
            <a:r>
              <a:rPr dirty="0"/>
              <a:t>fau</a:t>
            </a:r>
            <a:r>
              <a:rPr spc="-20" dirty="0"/>
              <a:t>l</a:t>
            </a:r>
            <a:r>
              <a:rPr spc="-15" dirty="0"/>
              <a:t>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v</a:t>
            </a:r>
            <a:r>
              <a:rPr spc="-20" dirty="0"/>
              <a:t>al</a:t>
            </a:r>
            <a:r>
              <a:rPr dirty="0"/>
              <a:t>u</a:t>
            </a:r>
            <a:r>
              <a:rPr spc="-20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ol</a:t>
            </a:r>
            <a:r>
              <a:rPr dirty="0"/>
              <a:t>u</a:t>
            </a:r>
            <a:r>
              <a:rPr spc="-40" dirty="0"/>
              <a:t>m</a:t>
            </a:r>
            <a:r>
              <a:rPr dirty="0"/>
              <a:t>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(12R1)</a:t>
            </a:r>
          </a:p>
        </p:txBody>
      </p:sp>
      <p:sp>
        <p:nvSpPr>
          <p:cNvPr id="4" name="object 4"/>
          <p:cNvSpPr/>
          <p:nvPr/>
        </p:nvSpPr>
        <p:spPr>
          <a:xfrm>
            <a:off x="495300" y="2476501"/>
            <a:ext cx="9690110" cy="261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0372" y="1928246"/>
            <a:ext cx="4785995" cy="1884680"/>
          </a:xfrm>
          <a:custGeom>
            <a:avLst/>
            <a:gdLst/>
            <a:ahLst/>
            <a:cxnLst/>
            <a:rect l="l" t="t" r="r" b="b"/>
            <a:pathLst>
              <a:path w="4785995" h="1884679">
                <a:moveTo>
                  <a:pt x="346740" y="0"/>
                </a:moveTo>
                <a:lnTo>
                  <a:pt x="4439046" y="0"/>
                </a:lnTo>
                <a:lnTo>
                  <a:pt x="4457039" y="4"/>
                </a:lnTo>
                <a:lnTo>
                  <a:pt x="4504956" y="261"/>
                </a:lnTo>
                <a:lnTo>
                  <a:pt x="4545357" y="1402"/>
                </a:lnTo>
                <a:lnTo>
                  <a:pt x="4591040" y="5443"/>
                </a:lnTo>
                <a:lnTo>
                  <a:pt x="4631778" y="13804"/>
                </a:lnTo>
                <a:lnTo>
                  <a:pt x="4677764" y="33735"/>
                </a:lnTo>
                <a:lnTo>
                  <a:pt x="4709512" y="56690"/>
                </a:lnTo>
                <a:lnTo>
                  <a:pt x="4736331" y="84919"/>
                </a:lnTo>
                <a:lnTo>
                  <a:pt x="4757557" y="117724"/>
                </a:lnTo>
                <a:lnTo>
                  <a:pt x="4773963" y="161937"/>
                </a:lnTo>
                <a:lnTo>
                  <a:pt x="4781380" y="203416"/>
                </a:lnTo>
                <a:lnTo>
                  <a:pt x="4784798" y="250535"/>
                </a:lnTo>
                <a:lnTo>
                  <a:pt x="4785669" y="292505"/>
                </a:lnTo>
                <a:lnTo>
                  <a:pt x="4785816" y="342438"/>
                </a:lnTo>
                <a:lnTo>
                  <a:pt x="4785817" y="1537472"/>
                </a:lnTo>
                <a:lnTo>
                  <a:pt x="4785813" y="1555465"/>
                </a:lnTo>
                <a:lnTo>
                  <a:pt x="4785555" y="1603382"/>
                </a:lnTo>
                <a:lnTo>
                  <a:pt x="4784414" y="1643783"/>
                </a:lnTo>
                <a:lnTo>
                  <a:pt x="4780373" y="1689466"/>
                </a:lnTo>
                <a:lnTo>
                  <a:pt x="4772012" y="1730204"/>
                </a:lnTo>
                <a:lnTo>
                  <a:pt x="4752065" y="1776193"/>
                </a:lnTo>
                <a:lnTo>
                  <a:pt x="4729104" y="1807947"/>
                </a:lnTo>
                <a:lnTo>
                  <a:pt x="4700876" y="1834771"/>
                </a:lnTo>
                <a:lnTo>
                  <a:pt x="4668080" y="1855993"/>
                </a:lnTo>
                <a:lnTo>
                  <a:pt x="4623879" y="1872390"/>
                </a:lnTo>
                <a:lnTo>
                  <a:pt x="4582400" y="1879807"/>
                </a:lnTo>
                <a:lnTo>
                  <a:pt x="4535280" y="1883224"/>
                </a:lnTo>
                <a:lnTo>
                  <a:pt x="4493310" y="1884095"/>
                </a:lnTo>
                <a:lnTo>
                  <a:pt x="4443377" y="1884242"/>
                </a:lnTo>
                <a:lnTo>
                  <a:pt x="346740" y="1884243"/>
                </a:lnTo>
                <a:lnTo>
                  <a:pt x="328752" y="1884238"/>
                </a:lnTo>
                <a:lnTo>
                  <a:pt x="280842" y="1883981"/>
                </a:lnTo>
                <a:lnTo>
                  <a:pt x="240441" y="1882840"/>
                </a:lnTo>
                <a:lnTo>
                  <a:pt x="194752" y="1878799"/>
                </a:lnTo>
                <a:lnTo>
                  <a:pt x="154008" y="1870438"/>
                </a:lnTo>
                <a:lnTo>
                  <a:pt x="108022" y="1850503"/>
                </a:lnTo>
                <a:lnTo>
                  <a:pt x="76274" y="1827542"/>
                </a:lnTo>
                <a:lnTo>
                  <a:pt x="49454" y="1799310"/>
                </a:lnTo>
                <a:lnTo>
                  <a:pt x="28229" y="1766508"/>
                </a:lnTo>
                <a:lnTo>
                  <a:pt x="11832" y="1722304"/>
                </a:lnTo>
                <a:lnTo>
                  <a:pt x="4428" y="1680825"/>
                </a:lnTo>
                <a:lnTo>
                  <a:pt x="1016" y="1633705"/>
                </a:lnTo>
                <a:lnTo>
                  <a:pt x="147" y="1591734"/>
                </a:lnTo>
                <a:lnTo>
                  <a:pt x="0" y="1541799"/>
                </a:lnTo>
                <a:lnTo>
                  <a:pt x="0" y="346740"/>
                </a:lnTo>
                <a:lnTo>
                  <a:pt x="4" y="328749"/>
                </a:lnTo>
                <a:lnTo>
                  <a:pt x="261" y="280838"/>
                </a:lnTo>
                <a:lnTo>
                  <a:pt x="1401" y="240440"/>
                </a:lnTo>
                <a:lnTo>
                  <a:pt x="5436" y="194757"/>
                </a:lnTo>
                <a:lnTo>
                  <a:pt x="13786" y="154014"/>
                </a:lnTo>
                <a:lnTo>
                  <a:pt x="33727" y="108019"/>
                </a:lnTo>
                <a:lnTo>
                  <a:pt x="56691" y="76269"/>
                </a:lnTo>
                <a:lnTo>
                  <a:pt x="84922" y="49452"/>
                </a:lnTo>
                <a:lnTo>
                  <a:pt x="117724" y="28238"/>
                </a:lnTo>
                <a:lnTo>
                  <a:pt x="161923" y="11847"/>
                </a:lnTo>
                <a:lnTo>
                  <a:pt x="203399" y="4433"/>
                </a:lnTo>
                <a:lnTo>
                  <a:pt x="250523" y="1018"/>
                </a:lnTo>
                <a:lnTo>
                  <a:pt x="292497" y="147"/>
                </a:lnTo>
                <a:lnTo>
                  <a:pt x="342431" y="0"/>
                </a:lnTo>
                <a:lnTo>
                  <a:pt x="346740" y="0"/>
                </a:lnTo>
                <a:close/>
              </a:path>
            </a:pathLst>
          </a:custGeom>
          <a:ln w="13969">
            <a:solidFill>
              <a:srgbClr val="EC1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757" y="6106133"/>
            <a:ext cx="812801" cy="812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7001" y="6291066"/>
            <a:ext cx="62604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ex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press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on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=&gt;</a:t>
            </a:r>
            <a:r>
              <a:rPr sz="3200" b="1" i="1" spc="8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se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qu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ce</a:t>
            </a:r>
            <a:r>
              <a:rPr sz="3200" b="1" i="1" spc="-15" dirty="0">
                <a:solidFill>
                  <a:srgbClr val="588B00"/>
                </a:solidFill>
                <a:latin typeface="Arial"/>
                <a:cs typeface="Arial"/>
              </a:rPr>
              <a:t>.</a:t>
            </a:r>
            <a:r>
              <a:rPr sz="32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3200" b="1" i="1" dirty="0">
                <a:solidFill>
                  <a:srgbClr val="588B00"/>
                </a:solidFill>
                <a:latin typeface="Arial"/>
                <a:cs typeface="Arial"/>
              </a:rPr>
              <a:t>extva</a:t>
            </a:r>
            <a:r>
              <a:rPr sz="3200" b="1" i="1" spc="-10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005" y="191864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005" y="2286934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700" y="1196975"/>
            <a:ext cx="6150610" cy="137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4B7D"/>
                </a:solidFill>
                <a:latin typeface="Times New Roman"/>
                <a:cs typeface="Times New Roman"/>
              </a:rPr>
              <a:t>EN</a:t>
            </a:r>
            <a:r>
              <a:rPr sz="3200" b="1" i="1" spc="-20" dirty="0">
                <a:solidFill>
                  <a:srgbClr val="004B7D"/>
                </a:solidFill>
                <a:latin typeface="Times New Roman"/>
                <a:cs typeface="Times New Roman"/>
              </a:rPr>
              <a:t>TS</a:t>
            </a:r>
            <a:r>
              <a:rPr sz="3200" b="1" i="1" spc="-25" dirty="0">
                <a:solidFill>
                  <a:srgbClr val="004B7D"/>
                </a:solidFill>
                <a:latin typeface="Times New Roman"/>
                <a:cs typeface="Times New Roman"/>
              </a:rPr>
              <a:t>CHEIDUNG</a:t>
            </a:r>
            <a:endParaRPr sz="3200">
              <a:latin typeface="Times New Roman"/>
              <a:cs typeface="Times New Roman"/>
            </a:endParaRPr>
          </a:p>
          <a:p>
            <a:pPr marL="647065" marR="5080">
              <a:lnSpc>
                <a:spcPct val="120800"/>
              </a:lnSpc>
              <a:spcBef>
                <a:spcPts val="1560"/>
              </a:spcBef>
            </a:pP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Defa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ul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va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lu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u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c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h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588B00"/>
                </a:solidFill>
                <a:latin typeface="Arial"/>
                <a:cs typeface="Arial"/>
              </a:rPr>
              <a:t>f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ü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nd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ere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non</a:t>
            </a:r>
            <a:r>
              <a:rPr sz="2000" b="1" i="1" spc="-10" dirty="0">
                <a:solidFill>
                  <a:srgbClr val="588B00"/>
                </a:solidFill>
                <a:latin typeface="Arial"/>
                <a:cs typeface="Arial"/>
              </a:rPr>
              <a:t>-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D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Sp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te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000" b="1" i="1" spc="-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Id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000" b="1" i="1" spc="-10" dirty="0">
                <a:solidFill>
                  <a:srgbClr val="588B00"/>
                </a:solidFill>
                <a:latin typeface="Arial"/>
                <a:cs typeface="Arial"/>
              </a:rPr>
              <a:t>t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ty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C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olu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m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s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a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b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me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r</a:t>
            </a:r>
            <a:r>
              <a:rPr sz="2000" b="1" i="1" spc="55" dirty="0">
                <a:solidFill>
                  <a:srgbClr val="588B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“Ne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b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</a:t>
            </a:r>
            <a:r>
              <a:rPr sz="2000" b="1" i="1" spc="-20" dirty="0">
                <a:solidFill>
                  <a:srgbClr val="588B0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588B00"/>
                </a:solidFill>
                <a:latin typeface="Arial"/>
                <a:cs typeface="Arial"/>
              </a:rPr>
              <a:t>effekte”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0" dirty="0"/>
              <a:t>YNTEGRIS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INFORM</a:t>
            </a:r>
            <a:r>
              <a:rPr spc="-70"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SO</a:t>
            </a:r>
            <a:r>
              <a:rPr spc="-10" dirty="0"/>
              <a:t>L</a:t>
            </a:r>
            <a:r>
              <a:rPr dirty="0"/>
              <a:t>U</a:t>
            </a:r>
            <a:r>
              <a:rPr spc="-10" dirty="0"/>
              <a:t>T</a:t>
            </a:r>
            <a:r>
              <a:rPr dirty="0"/>
              <a:t>IONS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GM</a:t>
            </a:r>
            <a:r>
              <a:rPr spc="-10" dirty="0"/>
              <a:t>BH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</a:t>
            </a:r>
            <a:r>
              <a:rPr spc="-25" dirty="0"/>
              <a:t>e</a:t>
            </a:r>
            <a:r>
              <a:rPr dirty="0"/>
              <a:t>fau</a:t>
            </a:r>
            <a:r>
              <a:rPr spc="-20" dirty="0"/>
              <a:t>l</a:t>
            </a:r>
            <a:r>
              <a:rPr spc="-15" dirty="0"/>
              <a:t>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v</a:t>
            </a:r>
            <a:r>
              <a:rPr spc="-20" dirty="0"/>
              <a:t>al</a:t>
            </a:r>
            <a:r>
              <a:rPr dirty="0"/>
              <a:t>u</a:t>
            </a:r>
            <a:r>
              <a:rPr spc="-20" dirty="0"/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0" dirty="0"/>
              <a:t>od</a:t>
            </a:r>
            <a:r>
              <a:rPr spc="-25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d</a:t>
            </a:r>
            <a:r>
              <a:rPr spc="-25" dirty="0"/>
              <a:t>e</a:t>
            </a:r>
            <a:r>
              <a:rPr dirty="0"/>
              <a:t>n</a:t>
            </a:r>
            <a:r>
              <a:rPr spc="-20" dirty="0"/>
              <a:t>tity</a:t>
            </a:r>
            <a:r>
              <a:rPr dirty="0"/>
              <a:t>?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52615" y="3194044"/>
          <a:ext cx="8470900" cy="392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178"/>
                <a:gridCol w="1804714"/>
                <a:gridCol w="1714789"/>
                <a:gridCol w="1829104"/>
                <a:gridCol w="800221"/>
                <a:gridCol w="114299"/>
                <a:gridCol w="1257513"/>
                <a:gridCol w="342555"/>
              </a:tblGrid>
              <a:tr h="2321427">
                <a:tc>
                  <a:txBody>
                    <a:bodyPr/>
                    <a:lstStyle/>
                    <a:p>
                      <a:pPr marL="33020">
                        <a:lnSpc>
                          <a:spcPts val="186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33020">
                        <a:lnSpc>
                          <a:spcPts val="1860"/>
                        </a:lnSpc>
                      </a:pPr>
                      <a:r>
                        <a:rPr sz="1600" dirty="0">
                          <a:solidFill>
                            <a:srgbClr val="AFAFA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28575" marR="5502910">
                        <a:lnSpc>
                          <a:spcPts val="1800"/>
                        </a:lnSpc>
                      </a:pP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set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serveroutpu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on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declare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73050">
                        <a:lnSpc>
                          <a:spcPts val="1700"/>
                        </a:lnSpc>
                      </a:pP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v_i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demo@remoteDB.id%type;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8575">
                        <a:lnSpc>
                          <a:spcPts val="1800"/>
                        </a:lnSpc>
                      </a:pP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begin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73050">
                        <a:lnSpc>
                          <a:spcPts val="1800"/>
                        </a:lnSpc>
                      </a:pP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insert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into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demo@remoteD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(col1)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73050" marR="4771390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values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600" dirty="0">
                          <a:solidFill>
                            <a:srgbClr val="0433FF"/>
                          </a:solidFill>
                          <a:latin typeface="Courier New"/>
                          <a:cs typeface="Courier New"/>
                        </a:rPr>
                        <a:t>'abc'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returnin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g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i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into</a:t>
                      </a:r>
                      <a:r>
                        <a:rPr sz="1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v_id;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73050">
                        <a:lnSpc>
                          <a:spcPts val="170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dbms_output.put_line</a:t>
                      </a:r>
                      <a:r>
                        <a:rPr sz="1600" spc="-5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1600" spc="-5" dirty="0">
                          <a:solidFill>
                            <a:srgbClr val="0433FF"/>
                          </a:solidFill>
                          <a:latin typeface="Courier New"/>
                          <a:cs typeface="Courier New"/>
                        </a:rPr>
                        <a:t>'ne</a:t>
                      </a:r>
                      <a:r>
                        <a:rPr sz="1600" dirty="0">
                          <a:solidFill>
                            <a:srgbClr val="0433FF"/>
                          </a:solidFill>
                          <a:latin typeface="Courier New"/>
                          <a:cs typeface="Courier New"/>
                        </a:rPr>
                        <a:t>w</a:t>
                      </a:r>
                      <a:r>
                        <a:rPr sz="1600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60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433FF"/>
                          </a:solidFill>
                          <a:latin typeface="Courier New"/>
                          <a:cs typeface="Courier New"/>
                        </a:rPr>
                        <a:t>ID='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||v_id);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8575">
                        <a:lnSpc>
                          <a:spcPts val="1800"/>
                        </a:lnSpc>
                      </a:pPr>
                      <a:r>
                        <a:rPr sz="1600" b="1" dirty="0">
                          <a:solidFill>
                            <a:srgbClr val="006699"/>
                          </a:solidFill>
                          <a:latin typeface="Courier New"/>
                          <a:cs typeface="Courier New"/>
                        </a:rPr>
                        <a:t>end</a:t>
                      </a: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1600">
                        <a:latin typeface="Courier New"/>
                        <a:cs typeface="Courier New"/>
                      </a:endParaRPr>
                    </a:p>
                    <a:p>
                      <a:pPr marL="28575">
                        <a:lnSpc>
                          <a:spcPts val="1860"/>
                        </a:lnSpc>
                      </a:pPr>
                      <a:r>
                        <a:rPr sz="1600" dirty="0">
                          <a:solidFill>
                            <a:srgbClr val="5F5F5F"/>
                          </a:solidFill>
                          <a:latin typeface="Courier New"/>
                          <a:cs typeface="Courier New"/>
                        </a:rPr>
                        <a:t>/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6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ORA-22816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500" spc="15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unsupporte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500" spc="15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featur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wit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500" spc="15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RETURNIN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500" spc="15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FF2500"/>
                          </a:solidFill>
                          <a:latin typeface="Times New Roman"/>
                          <a:cs typeface="Times New Roman"/>
                        </a:rPr>
                        <a:t>clause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ORA-06512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lin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599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17370" algn="l"/>
                        </a:tabLst>
                      </a:pP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22816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0000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"unsupporte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featur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wit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RETURNIN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clause"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199">
                <a:tc gridSpan="7">
                  <a:txBody>
                    <a:bodyPr/>
                    <a:lstStyle/>
                    <a:p>
                      <a:pPr marL="1245870" marR="109855" indent="-1257935">
                        <a:lnSpc>
                          <a:spcPct val="100000"/>
                        </a:lnSpc>
                        <a:tabLst>
                          <a:tab pos="1245870" algn="l"/>
                        </a:tabLst>
                      </a:pP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*Cause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RETURNIN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claus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currentl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supporte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fo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objec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columns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LON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columns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remot</a:t>
                      </a:r>
                      <a:r>
                        <a:rPr sz="1500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table</a:t>
                      </a:r>
                      <a:r>
                        <a:rPr sz="1500" spc="-5" dirty="0">
                          <a:solidFill>
                            <a:srgbClr val="0433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INSER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wit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subquery,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8599">
                <a:tc gridSpan="3">
                  <a:txBody>
                    <a:bodyPr/>
                    <a:lstStyle/>
                    <a:p>
                      <a:pPr marL="1245870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INSTEA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Triggers.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599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245870" algn="l"/>
                        </a:tabLst>
                      </a:pP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*Action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:	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separat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selec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statemen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500" spc="15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solidFill>
                            <a:srgbClr val="5F5F5F"/>
                          </a:solidFill>
                          <a:latin typeface="Times New Roman"/>
                          <a:cs typeface="Times New Roman"/>
                        </a:rPr>
                        <a:t>values.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1060</Words>
  <Application>Microsoft Office PowerPoint</Application>
  <PresentationFormat>Benutzerdefiniert</PresentationFormat>
  <Paragraphs>344</Paragraphs>
  <Slides>21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PowerPoint-Präsentation</vt:lpstr>
      <vt:lpstr>PowerPoint-Präsentation</vt:lpstr>
      <vt:lpstr>Der perfekte 12c Trigger</vt:lpstr>
      <vt:lpstr>Traditional Trigger</vt:lpstr>
      <vt:lpstr>PowerPoint-Präsentation</vt:lpstr>
      <vt:lpstr>Der perfekte 12c Trigger</vt:lpstr>
      <vt:lpstr>Identity column (12R1)</vt:lpstr>
      <vt:lpstr>Default value columns (12R1)</vt:lpstr>
      <vt:lpstr>Default value oder Identity?</vt:lpstr>
      <vt:lpstr>12c solution (ohne trigger)</vt:lpstr>
      <vt:lpstr>Was ist ein Kontext?</vt:lpstr>
      <vt:lpstr>Aktueller Benutzer</vt:lpstr>
      <vt:lpstr>Aktueller Benutzer</vt:lpstr>
      <vt:lpstr>12c Ergebnis - ohne Trigger</vt:lpstr>
      <vt:lpstr>12c ohne Trigger</vt:lpstr>
      <vt:lpstr>PowerPoint-Präsentation</vt:lpstr>
      <vt:lpstr>Sonstiges</vt:lpstr>
      <vt:lpstr>Sonstiges</vt:lpstr>
      <vt:lpstr>Sonstiges</vt:lpstr>
      <vt:lpstr>Sonstiges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2016-11-22T11:35:18Z</dcterms:created>
  <dcterms:modified xsi:type="dcterms:W3CDTF">2016-11-22T10:35:24Z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2016-11-22T00:00:00Z</vt:filetime>
  </property>
  <property fmtid="{D5CDD505-2E9C-101B-9397-08002B2CF9AE}" pid="3" name="LastSaved">
    <vt:filetime>2016-11-22T00:00:00Z</vt:filetime>
  </property>
</Properties>
</file>