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0680700" cy="7556500"/>
  <p:notesSz cx="106807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49363" y="7281860"/>
            <a:ext cx="9431336" cy="274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19125" y="7343772"/>
            <a:ext cx="95250" cy="123825"/>
          </a:xfrm>
          <a:custGeom>
            <a:avLst/>
            <a:gdLst/>
            <a:ahLst/>
            <a:cxnLst/>
            <a:rect l="l" t="t" r="r" b="b"/>
            <a:pathLst>
              <a:path w="95250" h="123825">
                <a:moveTo>
                  <a:pt x="3175" y="92075"/>
                </a:moveTo>
                <a:lnTo>
                  <a:pt x="3175" y="104775"/>
                </a:lnTo>
                <a:lnTo>
                  <a:pt x="6350" y="111125"/>
                </a:lnTo>
                <a:lnTo>
                  <a:pt x="69850" y="123825"/>
                </a:lnTo>
                <a:lnTo>
                  <a:pt x="73025" y="120650"/>
                </a:lnTo>
                <a:lnTo>
                  <a:pt x="79375" y="120650"/>
                </a:lnTo>
                <a:lnTo>
                  <a:pt x="85725" y="114300"/>
                </a:lnTo>
                <a:lnTo>
                  <a:pt x="88900" y="107950"/>
                </a:lnTo>
                <a:lnTo>
                  <a:pt x="92075" y="104775"/>
                </a:lnTo>
                <a:lnTo>
                  <a:pt x="44450" y="104775"/>
                </a:lnTo>
                <a:lnTo>
                  <a:pt x="41275" y="101600"/>
                </a:lnTo>
                <a:lnTo>
                  <a:pt x="38100" y="101600"/>
                </a:lnTo>
                <a:lnTo>
                  <a:pt x="34925" y="98425"/>
                </a:lnTo>
                <a:lnTo>
                  <a:pt x="34925" y="95250"/>
                </a:lnTo>
                <a:lnTo>
                  <a:pt x="3175" y="92075"/>
                </a:lnTo>
                <a:close/>
              </a:path>
              <a:path w="95250" h="123825">
                <a:moveTo>
                  <a:pt x="95250" y="73024"/>
                </a:moveTo>
                <a:lnTo>
                  <a:pt x="63500" y="73024"/>
                </a:lnTo>
                <a:lnTo>
                  <a:pt x="63500" y="92075"/>
                </a:lnTo>
                <a:lnTo>
                  <a:pt x="60325" y="98425"/>
                </a:lnTo>
                <a:lnTo>
                  <a:pt x="53975" y="104775"/>
                </a:lnTo>
                <a:lnTo>
                  <a:pt x="92075" y="104775"/>
                </a:lnTo>
                <a:lnTo>
                  <a:pt x="95250" y="98425"/>
                </a:lnTo>
                <a:lnTo>
                  <a:pt x="95250" y="73024"/>
                </a:lnTo>
                <a:close/>
              </a:path>
              <a:path w="95250" h="123825">
                <a:moveTo>
                  <a:pt x="47625" y="0"/>
                </a:moveTo>
                <a:lnTo>
                  <a:pt x="22225" y="0"/>
                </a:lnTo>
                <a:lnTo>
                  <a:pt x="15875" y="6349"/>
                </a:lnTo>
                <a:lnTo>
                  <a:pt x="12700" y="6349"/>
                </a:lnTo>
                <a:lnTo>
                  <a:pt x="0" y="41274"/>
                </a:lnTo>
                <a:lnTo>
                  <a:pt x="0" y="57149"/>
                </a:lnTo>
                <a:lnTo>
                  <a:pt x="3175" y="60324"/>
                </a:lnTo>
                <a:lnTo>
                  <a:pt x="3175" y="63499"/>
                </a:lnTo>
                <a:lnTo>
                  <a:pt x="6350" y="66674"/>
                </a:lnTo>
                <a:lnTo>
                  <a:pt x="6350" y="69849"/>
                </a:lnTo>
                <a:lnTo>
                  <a:pt x="9525" y="76199"/>
                </a:lnTo>
                <a:lnTo>
                  <a:pt x="12700" y="79374"/>
                </a:lnTo>
                <a:lnTo>
                  <a:pt x="15875" y="79374"/>
                </a:lnTo>
                <a:lnTo>
                  <a:pt x="22225" y="85724"/>
                </a:lnTo>
                <a:lnTo>
                  <a:pt x="47625" y="85724"/>
                </a:lnTo>
                <a:lnTo>
                  <a:pt x="53975" y="79374"/>
                </a:lnTo>
                <a:lnTo>
                  <a:pt x="60325" y="76199"/>
                </a:lnTo>
                <a:lnTo>
                  <a:pt x="63500" y="73024"/>
                </a:lnTo>
                <a:lnTo>
                  <a:pt x="95250" y="73024"/>
                </a:lnTo>
                <a:lnTo>
                  <a:pt x="95250" y="63499"/>
                </a:lnTo>
                <a:lnTo>
                  <a:pt x="44450" y="63499"/>
                </a:lnTo>
                <a:lnTo>
                  <a:pt x="38100" y="60324"/>
                </a:lnTo>
                <a:lnTo>
                  <a:pt x="38100" y="57149"/>
                </a:lnTo>
                <a:lnTo>
                  <a:pt x="31750" y="50799"/>
                </a:lnTo>
                <a:lnTo>
                  <a:pt x="31750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95250" y="25399"/>
                </a:lnTo>
                <a:lnTo>
                  <a:pt x="95250" y="15874"/>
                </a:lnTo>
                <a:lnTo>
                  <a:pt x="63500" y="15874"/>
                </a:lnTo>
                <a:lnTo>
                  <a:pt x="60325" y="9524"/>
                </a:lnTo>
                <a:lnTo>
                  <a:pt x="57150" y="6349"/>
                </a:lnTo>
                <a:lnTo>
                  <a:pt x="50800" y="3174"/>
                </a:lnTo>
                <a:lnTo>
                  <a:pt x="47625" y="0"/>
                </a:lnTo>
                <a:close/>
              </a:path>
              <a:path w="95250" h="123825">
                <a:moveTo>
                  <a:pt x="95250" y="25399"/>
                </a:moveTo>
                <a:lnTo>
                  <a:pt x="53975" y="25399"/>
                </a:lnTo>
                <a:lnTo>
                  <a:pt x="60325" y="31749"/>
                </a:lnTo>
                <a:lnTo>
                  <a:pt x="63500" y="38099"/>
                </a:lnTo>
                <a:lnTo>
                  <a:pt x="63500" y="50799"/>
                </a:lnTo>
                <a:lnTo>
                  <a:pt x="50800" y="63499"/>
                </a:lnTo>
                <a:lnTo>
                  <a:pt x="95250" y="63499"/>
                </a:lnTo>
                <a:lnTo>
                  <a:pt x="95250" y="25399"/>
                </a:lnTo>
                <a:close/>
              </a:path>
              <a:path w="95250" h="123825">
                <a:moveTo>
                  <a:pt x="95250" y="0"/>
                </a:moveTo>
                <a:lnTo>
                  <a:pt x="63500" y="0"/>
                </a:lnTo>
                <a:lnTo>
                  <a:pt x="63500" y="15874"/>
                </a:lnTo>
                <a:lnTo>
                  <a:pt x="95250" y="15874"/>
                </a:lnTo>
                <a:lnTo>
                  <a:pt x="9525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36600" y="7343772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31750" y="0"/>
                </a:moveTo>
                <a:lnTo>
                  <a:pt x="0" y="0"/>
                </a:lnTo>
                <a:lnTo>
                  <a:pt x="0" y="88900"/>
                </a:lnTo>
                <a:lnTo>
                  <a:pt x="34925" y="88900"/>
                </a:lnTo>
                <a:lnTo>
                  <a:pt x="34925" y="60324"/>
                </a:lnTo>
                <a:lnTo>
                  <a:pt x="35470" y="49609"/>
                </a:lnTo>
                <a:lnTo>
                  <a:pt x="36909" y="41274"/>
                </a:lnTo>
                <a:lnTo>
                  <a:pt x="38943" y="35321"/>
                </a:lnTo>
                <a:lnTo>
                  <a:pt x="41275" y="31749"/>
                </a:lnTo>
                <a:lnTo>
                  <a:pt x="47625" y="25399"/>
                </a:lnTo>
                <a:lnTo>
                  <a:pt x="61515" y="25399"/>
                </a:lnTo>
                <a:lnTo>
                  <a:pt x="65087" y="15874"/>
                </a:lnTo>
                <a:lnTo>
                  <a:pt x="31750" y="15874"/>
                </a:lnTo>
                <a:lnTo>
                  <a:pt x="31750" y="0"/>
                </a:lnTo>
                <a:close/>
              </a:path>
              <a:path w="69850" h="88900">
                <a:moveTo>
                  <a:pt x="61515" y="25399"/>
                </a:moveTo>
                <a:lnTo>
                  <a:pt x="57150" y="25399"/>
                </a:lnTo>
                <a:lnTo>
                  <a:pt x="60325" y="28574"/>
                </a:lnTo>
                <a:lnTo>
                  <a:pt x="61515" y="25399"/>
                </a:lnTo>
                <a:close/>
              </a:path>
              <a:path w="69850" h="88900">
                <a:moveTo>
                  <a:pt x="63500" y="0"/>
                </a:moveTo>
                <a:lnTo>
                  <a:pt x="44450" y="0"/>
                </a:lnTo>
                <a:lnTo>
                  <a:pt x="34925" y="9524"/>
                </a:lnTo>
                <a:lnTo>
                  <a:pt x="31750" y="15874"/>
                </a:lnTo>
                <a:lnTo>
                  <a:pt x="65087" y="15874"/>
                </a:lnTo>
                <a:lnTo>
                  <a:pt x="69850" y="3174"/>
                </a:lnTo>
                <a:lnTo>
                  <a:pt x="6350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0700" y="342900"/>
            <a:ext cx="9639300" cy="62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004B7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4B7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588B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4B7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035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0560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4B7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49363" y="7281860"/>
            <a:ext cx="9431336" cy="274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19125" y="7343772"/>
            <a:ext cx="95250" cy="123825"/>
          </a:xfrm>
          <a:custGeom>
            <a:avLst/>
            <a:gdLst/>
            <a:ahLst/>
            <a:cxnLst/>
            <a:rect l="l" t="t" r="r" b="b"/>
            <a:pathLst>
              <a:path w="95250" h="123825">
                <a:moveTo>
                  <a:pt x="3175" y="92075"/>
                </a:moveTo>
                <a:lnTo>
                  <a:pt x="3175" y="104775"/>
                </a:lnTo>
                <a:lnTo>
                  <a:pt x="6350" y="111125"/>
                </a:lnTo>
                <a:lnTo>
                  <a:pt x="69850" y="123825"/>
                </a:lnTo>
                <a:lnTo>
                  <a:pt x="73025" y="120650"/>
                </a:lnTo>
                <a:lnTo>
                  <a:pt x="79375" y="120650"/>
                </a:lnTo>
                <a:lnTo>
                  <a:pt x="85725" y="114300"/>
                </a:lnTo>
                <a:lnTo>
                  <a:pt x="88900" y="107950"/>
                </a:lnTo>
                <a:lnTo>
                  <a:pt x="92075" y="104775"/>
                </a:lnTo>
                <a:lnTo>
                  <a:pt x="44450" y="104775"/>
                </a:lnTo>
                <a:lnTo>
                  <a:pt x="41275" y="101600"/>
                </a:lnTo>
                <a:lnTo>
                  <a:pt x="38100" y="101600"/>
                </a:lnTo>
                <a:lnTo>
                  <a:pt x="34925" y="98425"/>
                </a:lnTo>
                <a:lnTo>
                  <a:pt x="34925" y="95250"/>
                </a:lnTo>
                <a:lnTo>
                  <a:pt x="3175" y="92075"/>
                </a:lnTo>
                <a:close/>
              </a:path>
              <a:path w="95250" h="123825">
                <a:moveTo>
                  <a:pt x="95250" y="73024"/>
                </a:moveTo>
                <a:lnTo>
                  <a:pt x="63500" y="73024"/>
                </a:lnTo>
                <a:lnTo>
                  <a:pt x="63500" y="92075"/>
                </a:lnTo>
                <a:lnTo>
                  <a:pt x="60325" y="98425"/>
                </a:lnTo>
                <a:lnTo>
                  <a:pt x="53975" y="104775"/>
                </a:lnTo>
                <a:lnTo>
                  <a:pt x="92075" y="104775"/>
                </a:lnTo>
                <a:lnTo>
                  <a:pt x="95250" y="98425"/>
                </a:lnTo>
                <a:lnTo>
                  <a:pt x="95250" y="73024"/>
                </a:lnTo>
                <a:close/>
              </a:path>
              <a:path w="95250" h="123825">
                <a:moveTo>
                  <a:pt x="47625" y="0"/>
                </a:moveTo>
                <a:lnTo>
                  <a:pt x="22225" y="0"/>
                </a:lnTo>
                <a:lnTo>
                  <a:pt x="15875" y="6349"/>
                </a:lnTo>
                <a:lnTo>
                  <a:pt x="12700" y="6349"/>
                </a:lnTo>
                <a:lnTo>
                  <a:pt x="0" y="41274"/>
                </a:lnTo>
                <a:lnTo>
                  <a:pt x="0" y="57149"/>
                </a:lnTo>
                <a:lnTo>
                  <a:pt x="3175" y="60324"/>
                </a:lnTo>
                <a:lnTo>
                  <a:pt x="3175" y="63499"/>
                </a:lnTo>
                <a:lnTo>
                  <a:pt x="6350" y="66674"/>
                </a:lnTo>
                <a:lnTo>
                  <a:pt x="6350" y="69849"/>
                </a:lnTo>
                <a:lnTo>
                  <a:pt x="9525" y="76199"/>
                </a:lnTo>
                <a:lnTo>
                  <a:pt x="12700" y="79374"/>
                </a:lnTo>
                <a:lnTo>
                  <a:pt x="15875" y="79374"/>
                </a:lnTo>
                <a:lnTo>
                  <a:pt x="22225" y="85724"/>
                </a:lnTo>
                <a:lnTo>
                  <a:pt x="47625" y="85724"/>
                </a:lnTo>
                <a:lnTo>
                  <a:pt x="53975" y="79374"/>
                </a:lnTo>
                <a:lnTo>
                  <a:pt x="60325" y="76199"/>
                </a:lnTo>
                <a:lnTo>
                  <a:pt x="63500" y="73024"/>
                </a:lnTo>
                <a:lnTo>
                  <a:pt x="95250" y="73024"/>
                </a:lnTo>
                <a:lnTo>
                  <a:pt x="95250" y="63499"/>
                </a:lnTo>
                <a:lnTo>
                  <a:pt x="44450" y="63499"/>
                </a:lnTo>
                <a:lnTo>
                  <a:pt x="38100" y="60324"/>
                </a:lnTo>
                <a:lnTo>
                  <a:pt x="38100" y="57149"/>
                </a:lnTo>
                <a:lnTo>
                  <a:pt x="31750" y="50799"/>
                </a:lnTo>
                <a:lnTo>
                  <a:pt x="31750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95250" y="25399"/>
                </a:lnTo>
                <a:lnTo>
                  <a:pt x="95250" y="15874"/>
                </a:lnTo>
                <a:lnTo>
                  <a:pt x="63500" y="15874"/>
                </a:lnTo>
                <a:lnTo>
                  <a:pt x="60325" y="9524"/>
                </a:lnTo>
                <a:lnTo>
                  <a:pt x="57150" y="6349"/>
                </a:lnTo>
                <a:lnTo>
                  <a:pt x="50800" y="3174"/>
                </a:lnTo>
                <a:lnTo>
                  <a:pt x="47625" y="0"/>
                </a:lnTo>
                <a:close/>
              </a:path>
              <a:path w="95250" h="123825">
                <a:moveTo>
                  <a:pt x="95250" y="25399"/>
                </a:moveTo>
                <a:lnTo>
                  <a:pt x="53975" y="25399"/>
                </a:lnTo>
                <a:lnTo>
                  <a:pt x="60325" y="31749"/>
                </a:lnTo>
                <a:lnTo>
                  <a:pt x="63500" y="38099"/>
                </a:lnTo>
                <a:lnTo>
                  <a:pt x="63500" y="50799"/>
                </a:lnTo>
                <a:lnTo>
                  <a:pt x="50800" y="63499"/>
                </a:lnTo>
                <a:lnTo>
                  <a:pt x="95250" y="63499"/>
                </a:lnTo>
                <a:lnTo>
                  <a:pt x="95250" y="25399"/>
                </a:lnTo>
                <a:close/>
              </a:path>
              <a:path w="95250" h="123825">
                <a:moveTo>
                  <a:pt x="95250" y="0"/>
                </a:moveTo>
                <a:lnTo>
                  <a:pt x="63500" y="0"/>
                </a:lnTo>
                <a:lnTo>
                  <a:pt x="63500" y="15874"/>
                </a:lnTo>
                <a:lnTo>
                  <a:pt x="95250" y="15874"/>
                </a:lnTo>
                <a:lnTo>
                  <a:pt x="9525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36600" y="7343772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31750" y="0"/>
                </a:moveTo>
                <a:lnTo>
                  <a:pt x="0" y="0"/>
                </a:lnTo>
                <a:lnTo>
                  <a:pt x="0" y="88900"/>
                </a:lnTo>
                <a:lnTo>
                  <a:pt x="34925" y="88900"/>
                </a:lnTo>
                <a:lnTo>
                  <a:pt x="34925" y="60324"/>
                </a:lnTo>
                <a:lnTo>
                  <a:pt x="35470" y="49609"/>
                </a:lnTo>
                <a:lnTo>
                  <a:pt x="36909" y="41274"/>
                </a:lnTo>
                <a:lnTo>
                  <a:pt x="38943" y="35321"/>
                </a:lnTo>
                <a:lnTo>
                  <a:pt x="41275" y="31749"/>
                </a:lnTo>
                <a:lnTo>
                  <a:pt x="47625" y="25399"/>
                </a:lnTo>
                <a:lnTo>
                  <a:pt x="61515" y="25399"/>
                </a:lnTo>
                <a:lnTo>
                  <a:pt x="65087" y="15874"/>
                </a:lnTo>
                <a:lnTo>
                  <a:pt x="31750" y="15874"/>
                </a:lnTo>
                <a:lnTo>
                  <a:pt x="31750" y="0"/>
                </a:lnTo>
                <a:close/>
              </a:path>
              <a:path w="69850" h="88900">
                <a:moveTo>
                  <a:pt x="61515" y="25399"/>
                </a:moveTo>
                <a:lnTo>
                  <a:pt x="57150" y="25399"/>
                </a:lnTo>
                <a:lnTo>
                  <a:pt x="60325" y="28574"/>
                </a:lnTo>
                <a:lnTo>
                  <a:pt x="61515" y="25399"/>
                </a:lnTo>
                <a:close/>
              </a:path>
              <a:path w="69850" h="88900">
                <a:moveTo>
                  <a:pt x="63500" y="0"/>
                </a:moveTo>
                <a:lnTo>
                  <a:pt x="44450" y="0"/>
                </a:lnTo>
                <a:lnTo>
                  <a:pt x="34925" y="9524"/>
                </a:lnTo>
                <a:lnTo>
                  <a:pt x="31750" y="15874"/>
                </a:lnTo>
                <a:lnTo>
                  <a:pt x="65087" y="15874"/>
                </a:lnTo>
                <a:lnTo>
                  <a:pt x="69850" y="3174"/>
                </a:lnTo>
                <a:lnTo>
                  <a:pt x="6350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700" y="342900"/>
            <a:ext cx="9639300" cy="62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004B7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6500" y="2755900"/>
            <a:ext cx="6729730" cy="277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588B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521028" y="7338097"/>
            <a:ext cx="295020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jp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jp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hyperlink" Target="http://java.sun.com/dtd/properties.dtd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hyperlink" Target="http://xmlns.oracle.com/apex/pool-config" TargetMode="External"/><Relationship Id="rId6" Type="http://schemas.openxmlformats.org/officeDocument/2006/relationships/image" Target="../media/image9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jpg"/><Relationship Id="rId6" Type="http://schemas.openxmlformats.org/officeDocument/2006/relationships/image" Target="../media/image96.jpg"/><Relationship Id="rId7" Type="http://schemas.openxmlformats.org/officeDocument/2006/relationships/image" Target="../media/image97.png"/><Relationship Id="rId8" Type="http://schemas.openxmlformats.org/officeDocument/2006/relationships/image" Target="../media/image9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png"/><Relationship Id="rId3" Type="http://schemas.openxmlformats.org/officeDocument/2006/relationships/image" Target="../media/image137.jpg"/><Relationship Id="rId4" Type="http://schemas.openxmlformats.org/officeDocument/2006/relationships/image" Target="../media/image138.png"/><Relationship Id="rId5" Type="http://schemas.openxmlformats.org/officeDocument/2006/relationships/image" Target="../media/image139.jpg"/><Relationship Id="rId6" Type="http://schemas.openxmlformats.org/officeDocument/2006/relationships/image" Target="../media/image140.png"/><Relationship Id="rId7" Type="http://schemas.openxmlformats.org/officeDocument/2006/relationships/image" Target="../media/image14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Relationship Id="rId9" Type="http://schemas.openxmlformats.org/officeDocument/2006/relationships/image" Target="../media/image169.png"/><Relationship Id="rId10" Type="http://schemas.openxmlformats.org/officeDocument/2006/relationships/hyperlink" Target="http://www.oracle.com/technetwork/database/features/availability/edition-based-" TargetMode="External"/><Relationship Id="rId11" Type="http://schemas.openxmlformats.org/officeDocument/2006/relationships/hyperlink" Target="http://www.oracle.com/technetwork/issue-archive/2010/10-jan/o10asktom-172777.html" TargetMode="External"/><Relationship Id="rId12" Type="http://schemas.openxmlformats.org/officeDocument/2006/relationships/hyperlink" Target="http://www.doag.org/formes/pubfiles/7321069/docs/Konferenz/2015/vortraege/Development/" TargetMode="External"/><Relationship Id="rId13" Type="http://schemas.openxmlformats.org/officeDocument/2006/relationships/hyperlink" Target="http://www.slideshare.net/lucasjellema/edition-based-redefinition-continuous-database-" TargetMode="External"/><Relationship Id="rId14" Type="http://schemas.openxmlformats.org/officeDocument/2006/relationships/hyperlink" Target="http://krisrice.blogspot.de/2013/07/nicer-urls-for-apex-yet-another-option.html" TargetMode="External"/><Relationship Id="rId15" Type="http://schemas.openxmlformats.org/officeDocument/2006/relationships/hyperlink" Target="http://de.slideshare.net/KrisRice/oracle-rest-data-services-best-practices-overview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jpg"/><Relationship Id="rId3" Type="http://schemas.openxmlformats.org/officeDocument/2006/relationships/image" Target="../media/image171.jpg"/><Relationship Id="rId4" Type="http://schemas.openxmlformats.org/officeDocument/2006/relationships/image" Target="../media/image172.jpg"/><Relationship Id="rId5" Type="http://schemas.openxmlformats.org/officeDocument/2006/relationships/image" Target="../media/image173.jpg"/><Relationship Id="rId6" Type="http://schemas.openxmlformats.org/officeDocument/2006/relationships/hyperlink" Target="mailto:INFO@SYNTEGRIS.DE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0687" y="628650"/>
            <a:ext cx="28575" cy="322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06807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1409" y="0"/>
            <a:ext cx="10117886" cy="1844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3959" y="12509"/>
            <a:ext cx="9952990" cy="1737360"/>
          </a:xfrm>
          <a:prstGeom prst="rect">
            <a:avLst/>
          </a:prstGeom>
          <a:ln w="12700">
            <a:solidFill>
              <a:srgbClr val="5B9BD5"/>
            </a:solidFill>
          </a:ln>
        </p:spPr>
        <p:txBody>
          <a:bodyPr wrap="square" lIns="0" tIns="425450" rIns="0" bIns="0" rtlCol="0" vert="horz">
            <a:spAutoFit/>
          </a:bodyPr>
          <a:lstStyle/>
          <a:p>
            <a:pPr marL="2042160">
              <a:lnSpc>
                <a:spcPct val="100000"/>
              </a:lnSpc>
              <a:spcBef>
                <a:spcPts val="3350"/>
              </a:spcBef>
            </a:pPr>
            <a:r>
              <a:rPr dirty="0" sz="5400" spc="625">
                <a:solidFill>
                  <a:srgbClr val="FFFFFF"/>
                </a:solidFill>
                <a:latin typeface="Century"/>
                <a:cs typeface="Century"/>
              </a:rPr>
              <a:t>APEX </a:t>
            </a:r>
            <a:r>
              <a:rPr dirty="0" sz="5400" spc="705">
                <a:solidFill>
                  <a:srgbClr val="FFFFFF"/>
                </a:solidFill>
                <a:latin typeface="Century"/>
                <a:cs typeface="Century"/>
              </a:rPr>
              <a:t>and</a:t>
            </a:r>
            <a:r>
              <a:rPr dirty="0" sz="5400" spc="2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dirty="0" sz="5400" spc="495">
                <a:solidFill>
                  <a:srgbClr val="FFFFFF"/>
                </a:solidFill>
                <a:latin typeface="Century"/>
                <a:cs typeface="Century"/>
              </a:rPr>
              <a:t>EBR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280135"/>
            <a:ext cx="10680700" cy="276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17930" y="7325105"/>
            <a:ext cx="295021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© SYNTEGRIS </a:t>
            </a:r>
            <a:r>
              <a:rPr dirty="0" sz="1000" spc="-10" b="1" i="1">
                <a:solidFill>
                  <a:srgbClr val="FFFFFF"/>
                </a:solidFill>
                <a:latin typeface="Times New Roman"/>
                <a:cs typeface="Times New Roman"/>
              </a:rPr>
              <a:t>INFORMATION </a:t>
            </a: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SOLUTIONS</a:t>
            </a:r>
            <a:r>
              <a:rPr dirty="0" sz="1000" spc="-4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GMBH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5167" y="7375913"/>
            <a:ext cx="96520" cy="125730"/>
          </a:xfrm>
          <a:custGeom>
            <a:avLst/>
            <a:gdLst/>
            <a:ahLst/>
            <a:cxnLst/>
            <a:rect l="l" t="t" r="r" b="b"/>
            <a:pathLst>
              <a:path w="96520" h="125729">
                <a:moveTo>
                  <a:pt x="3215" y="93281"/>
                </a:moveTo>
                <a:lnTo>
                  <a:pt x="3215" y="106147"/>
                </a:lnTo>
                <a:lnTo>
                  <a:pt x="6432" y="112581"/>
                </a:lnTo>
                <a:lnTo>
                  <a:pt x="70764" y="125447"/>
                </a:lnTo>
                <a:lnTo>
                  <a:pt x="73981" y="122230"/>
                </a:lnTo>
                <a:lnTo>
                  <a:pt x="80415" y="122230"/>
                </a:lnTo>
                <a:lnTo>
                  <a:pt x="86847" y="115797"/>
                </a:lnTo>
                <a:lnTo>
                  <a:pt x="90064" y="109364"/>
                </a:lnTo>
                <a:lnTo>
                  <a:pt x="93281" y="106147"/>
                </a:lnTo>
                <a:lnTo>
                  <a:pt x="45031" y="106147"/>
                </a:lnTo>
                <a:lnTo>
                  <a:pt x="41816" y="102931"/>
                </a:lnTo>
                <a:lnTo>
                  <a:pt x="38599" y="102931"/>
                </a:lnTo>
                <a:lnTo>
                  <a:pt x="35382" y="99714"/>
                </a:lnTo>
                <a:lnTo>
                  <a:pt x="35382" y="96498"/>
                </a:lnTo>
                <a:lnTo>
                  <a:pt x="3215" y="93281"/>
                </a:lnTo>
                <a:close/>
              </a:path>
              <a:path w="96520" h="125729">
                <a:moveTo>
                  <a:pt x="96497" y="73981"/>
                </a:moveTo>
                <a:lnTo>
                  <a:pt x="64331" y="73981"/>
                </a:lnTo>
                <a:lnTo>
                  <a:pt x="64331" y="93281"/>
                </a:lnTo>
                <a:lnTo>
                  <a:pt x="61114" y="99714"/>
                </a:lnTo>
                <a:lnTo>
                  <a:pt x="54681" y="106147"/>
                </a:lnTo>
                <a:lnTo>
                  <a:pt x="93281" y="106147"/>
                </a:lnTo>
                <a:lnTo>
                  <a:pt x="96497" y="99714"/>
                </a:lnTo>
                <a:lnTo>
                  <a:pt x="96497" y="73981"/>
                </a:lnTo>
                <a:close/>
              </a:path>
              <a:path w="96520" h="125729">
                <a:moveTo>
                  <a:pt x="48248" y="0"/>
                </a:moveTo>
                <a:lnTo>
                  <a:pt x="22515" y="0"/>
                </a:lnTo>
                <a:lnTo>
                  <a:pt x="16082" y="6433"/>
                </a:lnTo>
                <a:lnTo>
                  <a:pt x="12866" y="6433"/>
                </a:lnTo>
                <a:lnTo>
                  <a:pt x="0" y="41816"/>
                </a:lnTo>
                <a:lnTo>
                  <a:pt x="0" y="57899"/>
                </a:lnTo>
                <a:lnTo>
                  <a:pt x="3215" y="61115"/>
                </a:lnTo>
                <a:lnTo>
                  <a:pt x="3215" y="64332"/>
                </a:lnTo>
                <a:lnTo>
                  <a:pt x="6432" y="67548"/>
                </a:lnTo>
                <a:lnTo>
                  <a:pt x="6432" y="70765"/>
                </a:lnTo>
                <a:lnTo>
                  <a:pt x="9649" y="77198"/>
                </a:lnTo>
                <a:lnTo>
                  <a:pt x="12866" y="80415"/>
                </a:lnTo>
                <a:lnTo>
                  <a:pt x="16082" y="80415"/>
                </a:lnTo>
                <a:lnTo>
                  <a:pt x="22515" y="86848"/>
                </a:lnTo>
                <a:lnTo>
                  <a:pt x="48248" y="86848"/>
                </a:lnTo>
                <a:lnTo>
                  <a:pt x="54681" y="80415"/>
                </a:lnTo>
                <a:lnTo>
                  <a:pt x="61114" y="77198"/>
                </a:lnTo>
                <a:lnTo>
                  <a:pt x="64331" y="73981"/>
                </a:lnTo>
                <a:lnTo>
                  <a:pt x="96497" y="73981"/>
                </a:lnTo>
                <a:lnTo>
                  <a:pt x="96497" y="64332"/>
                </a:lnTo>
                <a:lnTo>
                  <a:pt x="45031" y="64332"/>
                </a:lnTo>
                <a:lnTo>
                  <a:pt x="38599" y="61115"/>
                </a:lnTo>
                <a:lnTo>
                  <a:pt x="38599" y="57899"/>
                </a:lnTo>
                <a:lnTo>
                  <a:pt x="32165" y="51465"/>
                </a:lnTo>
                <a:lnTo>
                  <a:pt x="32165" y="38599"/>
                </a:lnTo>
                <a:lnTo>
                  <a:pt x="35382" y="32166"/>
                </a:lnTo>
                <a:lnTo>
                  <a:pt x="38599" y="28949"/>
                </a:lnTo>
                <a:lnTo>
                  <a:pt x="38599" y="25732"/>
                </a:lnTo>
                <a:lnTo>
                  <a:pt x="96497" y="25732"/>
                </a:lnTo>
                <a:lnTo>
                  <a:pt x="96497" y="16083"/>
                </a:lnTo>
                <a:lnTo>
                  <a:pt x="64331" y="16083"/>
                </a:lnTo>
                <a:lnTo>
                  <a:pt x="61114" y="9649"/>
                </a:lnTo>
                <a:lnTo>
                  <a:pt x="57898" y="6433"/>
                </a:lnTo>
                <a:lnTo>
                  <a:pt x="51465" y="3216"/>
                </a:lnTo>
                <a:lnTo>
                  <a:pt x="48248" y="0"/>
                </a:lnTo>
                <a:close/>
              </a:path>
              <a:path w="96520" h="125729">
                <a:moveTo>
                  <a:pt x="96497" y="25732"/>
                </a:moveTo>
                <a:lnTo>
                  <a:pt x="54681" y="25732"/>
                </a:lnTo>
                <a:lnTo>
                  <a:pt x="61114" y="32166"/>
                </a:lnTo>
                <a:lnTo>
                  <a:pt x="64331" y="38599"/>
                </a:lnTo>
                <a:lnTo>
                  <a:pt x="64331" y="51465"/>
                </a:lnTo>
                <a:lnTo>
                  <a:pt x="51465" y="64332"/>
                </a:lnTo>
                <a:lnTo>
                  <a:pt x="96497" y="64332"/>
                </a:lnTo>
                <a:lnTo>
                  <a:pt x="96497" y="25732"/>
                </a:lnTo>
                <a:close/>
              </a:path>
              <a:path w="96520" h="125729">
                <a:moveTo>
                  <a:pt x="96497" y="0"/>
                </a:moveTo>
                <a:lnTo>
                  <a:pt x="64331" y="0"/>
                </a:lnTo>
                <a:lnTo>
                  <a:pt x="64331" y="16083"/>
                </a:lnTo>
                <a:lnTo>
                  <a:pt x="96497" y="16083"/>
                </a:lnTo>
                <a:lnTo>
                  <a:pt x="964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4182" y="7375913"/>
            <a:ext cx="71120" cy="90170"/>
          </a:xfrm>
          <a:custGeom>
            <a:avLst/>
            <a:gdLst/>
            <a:ahLst/>
            <a:cxnLst/>
            <a:rect l="l" t="t" r="r" b="b"/>
            <a:pathLst>
              <a:path w="71120" h="90170">
                <a:moveTo>
                  <a:pt x="32165" y="0"/>
                </a:moveTo>
                <a:lnTo>
                  <a:pt x="0" y="0"/>
                </a:lnTo>
                <a:lnTo>
                  <a:pt x="0" y="90064"/>
                </a:lnTo>
                <a:lnTo>
                  <a:pt x="35382" y="90064"/>
                </a:lnTo>
                <a:lnTo>
                  <a:pt x="35382" y="61115"/>
                </a:lnTo>
                <a:lnTo>
                  <a:pt x="35934" y="50259"/>
                </a:lnTo>
                <a:lnTo>
                  <a:pt x="37392" y="41815"/>
                </a:lnTo>
                <a:lnTo>
                  <a:pt x="39452" y="35784"/>
                </a:lnTo>
                <a:lnTo>
                  <a:pt x="41814" y="32166"/>
                </a:lnTo>
                <a:lnTo>
                  <a:pt x="48248" y="25732"/>
                </a:lnTo>
                <a:lnTo>
                  <a:pt x="62321" y="25732"/>
                </a:lnTo>
                <a:lnTo>
                  <a:pt x="65939" y="16083"/>
                </a:lnTo>
                <a:lnTo>
                  <a:pt x="32165" y="16083"/>
                </a:lnTo>
                <a:lnTo>
                  <a:pt x="32165" y="0"/>
                </a:lnTo>
                <a:close/>
              </a:path>
              <a:path w="71120" h="90170">
                <a:moveTo>
                  <a:pt x="62321" y="25732"/>
                </a:moveTo>
                <a:lnTo>
                  <a:pt x="57898" y="25732"/>
                </a:lnTo>
                <a:lnTo>
                  <a:pt x="61114" y="28949"/>
                </a:lnTo>
                <a:lnTo>
                  <a:pt x="62321" y="25732"/>
                </a:lnTo>
                <a:close/>
              </a:path>
              <a:path w="71120" h="90170">
                <a:moveTo>
                  <a:pt x="64330" y="0"/>
                </a:moveTo>
                <a:lnTo>
                  <a:pt x="45031" y="0"/>
                </a:lnTo>
                <a:lnTo>
                  <a:pt x="35382" y="9649"/>
                </a:lnTo>
                <a:lnTo>
                  <a:pt x="32165" y="16083"/>
                </a:lnTo>
                <a:lnTo>
                  <a:pt x="65939" y="16083"/>
                </a:lnTo>
                <a:lnTo>
                  <a:pt x="70764" y="3216"/>
                </a:lnTo>
                <a:lnTo>
                  <a:pt x="6433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9071" y="7343748"/>
            <a:ext cx="0" cy="122555"/>
          </a:xfrm>
          <a:custGeom>
            <a:avLst/>
            <a:gdLst/>
            <a:ahLst/>
            <a:cxnLst/>
            <a:rect l="l" t="t" r="r" b="b"/>
            <a:pathLst>
              <a:path w="0" h="122554">
                <a:moveTo>
                  <a:pt x="0" y="0"/>
                </a:moveTo>
                <a:lnTo>
                  <a:pt x="0" y="122230"/>
                </a:lnTo>
              </a:path>
            </a:pathLst>
          </a:custGeom>
          <a:ln w="35382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2845" y="7375913"/>
            <a:ext cx="95250" cy="93345"/>
          </a:xfrm>
          <a:custGeom>
            <a:avLst/>
            <a:gdLst/>
            <a:ahLst/>
            <a:cxnLst/>
            <a:rect l="l" t="t" r="r" b="b"/>
            <a:pathLst>
              <a:path w="95250" h="93345">
                <a:moveTo>
                  <a:pt x="32720" y="64332"/>
                </a:moveTo>
                <a:lnTo>
                  <a:pt x="0" y="67548"/>
                </a:lnTo>
                <a:lnTo>
                  <a:pt x="6543" y="80415"/>
                </a:lnTo>
                <a:lnTo>
                  <a:pt x="13087" y="86848"/>
                </a:lnTo>
                <a:lnTo>
                  <a:pt x="19171" y="89210"/>
                </a:lnTo>
                <a:lnTo>
                  <a:pt x="27402" y="91271"/>
                </a:lnTo>
                <a:lnTo>
                  <a:pt x="37474" y="92728"/>
                </a:lnTo>
                <a:lnTo>
                  <a:pt x="49080" y="93281"/>
                </a:lnTo>
                <a:lnTo>
                  <a:pt x="56391" y="92779"/>
                </a:lnTo>
                <a:lnTo>
                  <a:pt x="63395" y="91673"/>
                </a:lnTo>
                <a:lnTo>
                  <a:pt x="69786" y="90567"/>
                </a:lnTo>
                <a:lnTo>
                  <a:pt x="75257" y="90064"/>
                </a:lnTo>
                <a:lnTo>
                  <a:pt x="81800" y="86848"/>
                </a:lnTo>
                <a:lnTo>
                  <a:pt x="91617" y="77198"/>
                </a:lnTo>
                <a:lnTo>
                  <a:pt x="93253" y="73981"/>
                </a:lnTo>
                <a:lnTo>
                  <a:pt x="42536" y="73981"/>
                </a:lnTo>
                <a:lnTo>
                  <a:pt x="32720" y="64332"/>
                </a:lnTo>
                <a:close/>
              </a:path>
              <a:path w="95250" h="93345">
                <a:moveTo>
                  <a:pt x="75257" y="3216"/>
                </a:moveTo>
                <a:lnTo>
                  <a:pt x="16360" y="3216"/>
                </a:lnTo>
                <a:lnTo>
                  <a:pt x="13087" y="6433"/>
                </a:lnTo>
                <a:lnTo>
                  <a:pt x="9815" y="12866"/>
                </a:lnTo>
                <a:lnTo>
                  <a:pt x="6543" y="16083"/>
                </a:lnTo>
                <a:lnTo>
                  <a:pt x="3271" y="22515"/>
                </a:lnTo>
                <a:lnTo>
                  <a:pt x="3271" y="32166"/>
                </a:lnTo>
                <a:lnTo>
                  <a:pt x="6543" y="38599"/>
                </a:lnTo>
                <a:lnTo>
                  <a:pt x="19631" y="51465"/>
                </a:lnTo>
                <a:lnTo>
                  <a:pt x="24642" y="52018"/>
                </a:lnTo>
                <a:lnTo>
                  <a:pt x="30266" y="53476"/>
                </a:lnTo>
                <a:lnTo>
                  <a:pt x="37117" y="55536"/>
                </a:lnTo>
                <a:lnTo>
                  <a:pt x="45808" y="57899"/>
                </a:lnTo>
                <a:lnTo>
                  <a:pt x="58896" y="57899"/>
                </a:lnTo>
                <a:lnTo>
                  <a:pt x="58896" y="61115"/>
                </a:lnTo>
                <a:lnTo>
                  <a:pt x="62169" y="61115"/>
                </a:lnTo>
                <a:lnTo>
                  <a:pt x="65440" y="64332"/>
                </a:lnTo>
                <a:lnTo>
                  <a:pt x="65440" y="67548"/>
                </a:lnTo>
                <a:lnTo>
                  <a:pt x="58896" y="73981"/>
                </a:lnTo>
                <a:lnTo>
                  <a:pt x="93253" y="73981"/>
                </a:lnTo>
                <a:lnTo>
                  <a:pt x="94889" y="70765"/>
                </a:lnTo>
                <a:lnTo>
                  <a:pt x="94889" y="51465"/>
                </a:lnTo>
                <a:lnTo>
                  <a:pt x="61043" y="34075"/>
                </a:lnTo>
                <a:lnTo>
                  <a:pt x="52351" y="32166"/>
                </a:lnTo>
                <a:lnTo>
                  <a:pt x="39264" y="32166"/>
                </a:lnTo>
                <a:lnTo>
                  <a:pt x="39264" y="28949"/>
                </a:lnTo>
                <a:lnTo>
                  <a:pt x="35991" y="28949"/>
                </a:lnTo>
                <a:lnTo>
                  <a:pt x="35991" y="19300"/>
                </a:lnTo>
                <a:lnTo>
                  <a:pt x="39264" y="19300"/>
                </a:lnTo>
                <a:lnTo>
                  <a:pt x="42536" y="16083"/>
                </a:lnTo>
                <a:lnTo>
                  <a:pt x="91617" y="16083"/>
                </a:lnTo>
                <a:lnTo>
                  <a:pt x="81800" y="6433"/>
                </a:lnTo>
                <a:lnTo>
                  <a:pt x="75257" y="3216"/>
                </a:lnTo>
                <a:close/>
              </a:path>
              <a:path w="95250" h="93345">
                <a:moveTo>
                  <a:pt x="91617" y="16083"/>
                </a:moveTo>
                <a:lnTo>
                  <a:pt x="49080" y="16083"/>
                </a:lnTo>
                <a:lnTo>
                  <a:pt x="52351" y="19300"/>
                </a:lnTo>
                <a:lnTo>
                  <a:pt x="55624" y="19300"/>
                </a:lnTo>
                <a:lnTo>
                  <a:pt x="58896" y="22515"/>
                </a:lnTo>
                <a:lnTo>
                  <a:pt x="58896" y="25732"/>
                </a:lnTo>
                <a:lnTo>
                  <a:pt x="91617" y="22515"/>
                </a:lnTo>
                <a:lnTo>
                  <a:pt x="91617" y="16083"/>
                </a:lnTo>
                <a:close/>
              </a:path>
              <a:path w="95250" h="93345">
                <a:moveTo>
                  <a:pt x="65440" y="0"/>
                </a:moveTo>
                <a:lnTo>
                  <a:pt x="40388" y="50"/>
                </a:lnTo>
                <a:lnTo>
                  <a:pt x="33537" y="402"/>
                </a:lnTo>
                <a:lnTo>
                  <a:pt x="27914" y="1357"/>
                </a:lnTo>
                <a:lnTo>
                  <a:pt x="22904" y="3216"/>
                </a:lnTo>
                <a:lnTo>
                  <a:pt x="71984" y="3216"/>
                </a:lnTo>
                <a:lnTo>
                  <a:pt x="6544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5167" y="7298715"/>
            <a:ext cx="433070" cy="180340"/>
          </a:xfrm>
          <a:custGeom>
            <a:avLst/>
            <a:gdLst/>
            <a:ahLst/>
            <a:cxnLst/>
            <a:rect l="l" t="t" r="r" b="b"/>
            <a:pathLst>
              <a:path w="433069" h="180340">
                <a:moveTo>
                  <a:pt x="303391" y="12866"/>
                </a:moveTo>
                <a:lnTo>
                  <a:pt x="196943" y="12866"/>
                </a:lnTo>
                <a:lnTo>
                  <a:pt x="257644" y="15978"/>
                </a:lnTo>
                <a:lnTo>
                  <a:pt x="312336" y="24898"/>
                </a:lnTo>
                <a:lnTo>
                  <a:pt x="358777" y="39001"/>
                </a:lnTo>
                <a:lnTo>
                  <a:pt x="394726" y="57660"/>
                </a:lnTo>
                <a:lnTo>
                  <a:pt x="417939" y="80251"/>
                </a:lnTo>
                <a:lnTo>
                  <a:pt x="426175" y="106147"/>
                </a:lnTo>
                <a:lnTo>
                  <a:pt x="421533" y="125296"/>
                </a:lnTo>
                <a:lnTo>
                  <a:pt x="408417" y="143540"/>
                </a:lnTo>
                <a:lnTo>
                  <a:pt x="388037" y="159975"/>
                </a:lnTo>
                <a:lnTo>
                  <a:pt x="361603" y="173696"/>
                </a:lnTo>
                <a:lnTo>
                  <a:pt x="361603" y="180129"/>
                </a:lnTo>
                <a:lnTo>
                  <a:pt x="391770" y="164498"/>
                </a:lnTo>
                <a:lnTo>
                  <a:pt x="414067" y="146757"/>
                </a:lnTo>
                <a:lnTo>
                  <a:pt x="427889" y="127206"/>
                </a:lnTo>
                <a:lnTo>
                  <a:pt x="432631" y="106147"/>
                </a:lnTo>
                <a:lnTo>
                  <a:pt x="427889" y="85089"/>
                </a:lnTo>
                <a:lnTo>
                  <a:pt x="414067" y="65538"/>
                </a:lnTo>
                <a:lnTo>
                  <a:pt x="391770" y="47796"/>
                </a:lnTo>
                <a:lnTo>
                  <a:pt x="361603" y="32166"/>
                </a:lnTo>
                <a:lnTo>
                  <a:pt x="327248" y="18998"/>
                </a:lnTo>
                <a:lnTo>
                  <a:pt x="303391" y="12866"/>
                </a:lnTo>
                <a:close/>
              </a:path>
              <a:path w="433069" h="180340">
                <a:moveTo>
                  <a:pt x="196943" y="0"/>
                </a:moveTo>
                <a:lnTo>
                  <a:pt x="151693" y="2311"/>
                </a:lnTo>
                <a:lnTo>
                  <a:pt x="108561" y="8845"/>
                </a:lnTo>
                <a:lnTo>
                  <a:pt x="68456" y="18998"/>
                </a:lnTo>
                <a:lnTo>
                  <a:pt x="32285" y="32166"/>
                </a:lnTo>
                <a:lnTo>
                  <a:pt x="0" y="51465"/>
                </a:lnTo>
                <a:lnTo>
                  <a:pt x="12914" y="51465"/>
                </a:lnTo>
                <a:lnTo>
                  <a:pt x="47117" y="34578"/>
                </a:lnTo>
                <a:lnTo>
                  <a:pt x="90400" y="22516"/>
                </a:lnTo>
                <a:lnTo>
                  <a:pt x="140947" y="15278"/>
                </a:lnTo>
                <a:lnTo>
                  <a:pt x="196943" y="12866"/>
                </a:lnTo>
                <a:lnTo>
                  <a:pt x="303391" y="12866"/>
                </a:lnTo>
                <a:lnTo>
                  <a:pt x="287748" y="8845"/>
                </a:lnTo>
                <a:lnTo>
                  <a:pt x="244010" y="2311"/>
                </a:lnTo>
                <a:lnTo>
                  <a:pt x="196943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5258" y="7375913"/>
            <a:ext cx="103505" cy="125730"/>
          </a:xfrm>
          <a:custGeom>
            <a:avLst/>
            <a:gdLst/>
            <a:ahLst/>
            <a:cxnLst/>
            <a:rect l="l" t="t" r="r" b="b"/>
            <a:pathLst>
              <a:path w="103504" h="125729">
                <a:moveTo>
                  <a:pt x="35383" y="0"/>
                </a:moveTo>
                <a:lnTo>
                  <a:pt x="0" y="0"/>
                </a:lnTo>
                <a:lnTo>
                  <a:pt x="35383" y="86848"/>
                </a:lnTo>
                <a:lnTo>
                  <a:pt x="35383" y="93281"/>
                </a:lnTo>
                <a:lnTo>
                  <a:pt x="32166" y="96498"/>
                </a:lnTo>
                <a:lnTo>
                  <a:pt x="28949" y="96498"/>
                </a:lnTo>
                <a:lnTo>
                  <a:pt x="28949" y="99714"/>
                </a:lnTo>
                <a:lnTo>
                  <a:pt x="3216" y="99714"/>
                </a:lnTo>
                <a:lnTo>
                  <a:pt x="6433" y="122230"/>
                </a:lnTo>
                <a:lnTo>
                  <a:pt x="16083" y="122230"/>
                </a:lnTo>
                <a:lnTo>
                  <a:pt x="25732" y="125447"/>
                </a:lnTo>
                <a:lnTo>
                  <a:pt x="28949" y="125447"/>
                </a:lnTo>
                <a:lnTo>
                  <a:pt x="37996" y="124844"/>
                </a:lnTo>
                <a:lnTo>
                  <a:pt x="70765" y="93281"/>
                </a:lnTo>
                <a:lnTo>
                  <a:pt x="82966" y="57899"/>
                </a:lnTo>
                <a:lnTo>
                  <a:pt x="54682" y="57899"/>
                </a:lnTo>
                <a:lnTo>
                  <a:pt x="35383" y="0"/>
                </a:lnTo>
                <a:close/>
              </a:path>
              <a:path w="103504" h="125729">
                <a:moveTo>
                  <a:pt x="102930" y="0"/>
                </a:moveTo>
                <a:lnTo>
                  <a:pt x="70765" y="0"/>
                </a:lnTo>
                <a:lnTo>
                  <a:pt x="54682" y="57899"/>
                </a:lnTo>
                <a:lnTo>
                  <a:pt x="82966" y="57899"/>
                </a:lnTo>
                <a:lnTo>
                  <a:pt x="10293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7840" y="7372696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20" h="90170">
                <a:moveTo>
                  <a:pt x="32165" y="3216"/>
                </a:moveTo>
                <a:lnTo>
                  <a:pt x="0" y="3216"/>
                </a:lnTo>
                <a:lnTo>
                  <a:pt x="0" y="90065"/>
                </a:lnTo>
                <a:lnTo>
                  <a:pt x="35382" y="90065"/>
                </a:lnTo>
                <a:lnTo>
                  <a:pt x="35382" y="38599"/>
                </a:lnTo>
                <a:lnTo>
                  <a:pt x="38599" y="35383"/>
                </a:lnTo>
                <a:lnTo>
                  <a:pt x="38599" y="32166"/>
                </a:lnTo>
                <a:lnTo>
                  <a:pt x="45031" y="25732"/>
                </a:lnTo>
                <a:lnTo>
                  <a:pt x="95735" y="25732"/>
                </a:lnTo>
                <a:lnTo>
                  <a:pt x="94084" y="18898"/>
                </a:lnTo>
                <a:lnTo>
                  <a:pt x="92590" y="16083"/>
                </a:lnTo>
                <a:lnTo>
                  <a:pt x="32165" y="16083"/>
                </a:lnTo>
                <a:lnTo>
                  <a:pt x="32165" y="3216"/>
                </a:lnTo>
                <a:close/>
              </a:path>
              <a:path w="96520" h="90170">
                <a:moveTo>
                  <a:pt x="95735" y="25732"/>
                </a:moveTo>
                <a:lnTo>
                  <a:pt x="54681" y="25732"/>
                </a:lnTo>
                <a:lnTo>
                  <a:pt x="54681" y="28949"/>
                </a:lnTo>
                <a:lnTo>
                  <a:pt x="57898" y="28949"/>
                </a:lnTo>
                <a:lnTo>
                  <a:pt x="61114" y="32166"/>
                </a:lnTo>
                <a:lnTo>
                  <a:pt x="61114" y="90065"/>
                </a:lnTo>
                <a:lnTo>
                  <a:pt x="96497" y="90065"/>
                </a:lnTo>
                <a:lnTo>
                  <a:pt x="96497" y="35383"/>
                </a:lnTo>
                <a:lnTo>
                  <a:pt x="95893" y="26386"/>
                </a:lnTo>
                <a:lnTo>
                  <a:pt x="95735" y="25732"/>
                </a:lnTo>
                <a:close/>
              </a:path>
              <a:path w="96520" h="90170">
                <a:moveTo>
                  <a:pt x="73981" y="0"/>
                </a:moveTo>
                <a:lnTo>
                  <a:pt x="51465" y="0"/>
                </a:lnTo>
                <a:lnTo>
                  <a:pt x="48248" y="3216"/>
                </a:lnTo>
                <a:lnTo>
                  <a:pt x="41814" y="6433"/>
                </a:lnTo>
                <a:lnTo>
                  <a:pt x="32165" y="16083"/>
                </a:lnTo>
                <a:lnTo>
                  <a:pt x="92590" y="16083"/>
                </a:lnTo>
                <a:lnTo>
                  <a:pt x="91069" y="13218"/>
                </a:lnTo>
                <a:lnTo>
                  <a:pt x="86847" y="9650"/>
                </a:lnTo>
                <a:lnTo>
                  <a:pt x="83630" y="3216"/>
                </a:lnTo>
                <a:lnTo>
                  <a:pt x="73981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7203" y="7340531"/>
            <a:ext cx="67945" cy="125730"/>
          </a:xfrm>
          <a:custGeom>
            <a:avLst/>
            <a:gdLst/>
            <a:ahLst/>
            <a:cxnLst/>
            <a:rect l="l" t="t" r="r" b="b"/>
            <a:pathLst>
              <a:path w="67945" h="125729">
                <a:moveTo>
                  <a:pt x="48249" y="57898"/>
                </a:moveTo>
                <a:lnTo>
                  <a:pt x="12866" y="57898"/>
                </a:lnTo>
                <a:lnTo>
                  <a:pt x="12866" y="99714"/>
                </a:lnTo>
                <a:lnTo>
                  <a:pt x="16083" y="106147"/>
                </a:lnTo>
                <a:lnTo>
                  <a:pt x="16083" y="112580"/>
                </a:lnTo>
                <a:lnTo>
                  <a:pt x="28949" y="125447"/>
                </a:lnTo>
                <a:lnTo>
                  <a:pt x="61116" y="125447"/>
                </a:lnTo>
                <a:lnTo>
                  <a:pt x="67548" y="122230"/>
                </a:lnTo>
                <a:lnTo>
                  <a:pt x="64331" y="99714"/>
                </a:lnTo>
                <a:lnTo>
                  <a:pt x="48249" y="99714"/>
                </a:lnTo>
                <a:lnTo>
                  <a:pt x="48249" y="57898"/>
                </a:lnTo>
                <a:close/>
              </a:path>
              <a:path w="67945" h="125729">
                <a:moveTo>
                  <a:pt x="67548" y="35382"/>
                </a:moveTo>
                <a:lnTo>
                  <a:pt x="0" y="35382"/>
                </a:lnTo>
                <a:lnTo>
                  <a:pt x="0" y="57898"/>
                </a:lnTo>
                <a:lnTo>
                  <a:pt x="67548" y="57898"/>
                </a:lnTo>
                <a:lnTo>
                  <a:pt x="67548" y="35382"/>
                </a:lnTo>
                <a:close/>
              </a:path>
              <a:path w="67945" h="125729">
                <a:moveTo>
                  <a:pt x="48249" y="0"/>
                </a:moveTo>
                <a:lnTo>
                  <a:pt x="12866" y="19298"/>
                </a:lnTo>
                <a:lnTo>
                  <a:pt x="12866" y="35382"/>
                </a:lnTo>
                <a:lnTo>
                  <a:pt x="48249" y="35382"/>
                </a:lnTo>
                <a:lnTo>
                  <a:pt x="48249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4402" y="7372696"/>
            <a:ext cx="86995" cy="93345"/>
          </a:xfrm>
          <a:custGeom>
            <a:avLst/>
            <a:gdLst/>
            <a:ahLst/>
            <a:cxnLst/>
            <a:rect l="l" t="t" r="r" b="b"/>
            <a:pathLst>
              <a:path w="86995" h="93345">
                <a:moveTo>
                  <a:pt x="51465" y="0"/>
                </a:moveTo>
                <a:lnTo>
                  <a:pt x="12866" y="12866"/>
                </a:lnTo>
                <a:lnTo>
                  <a:pt x="0" y="45032"/>
                </a:lnTo>
                <a:lnTo>
                  <a:pt x="552" y="53577"/>
                </a:lnTo>
                <a:lnTo>
                  <a:pt x="25732" y="86848"/>
                </a:lnTo>
                <a:lnTo>
                  <a:pt x="31110" y="89210"/>
                </a:lnTo>
                <a:lnTo>
                  <a:pt x="37393" y="91271"/>
                </a:lnTo>
                <a:lnTo>
                  <a:pt x="44278" y="92729"/>
                </a:lnTo>
                <a:lnTo>
                  <a:pt x="51465" y="93281"/>
                </a:lnTo>
                <a:lnTo>
                  <a:pt x="61014" y="92729"/>
                </a:lnTo>
                <a:lnTo>
                  <a:pt x="69960" y="91271"/>
                </a:lnTo>
                <a:lnTo>
                  <a:pt x="77701" y="89210"/>
                </a:lnTo>
                <a:lnTo>
                  <a:pt x="83632" y="86848"/>
                </a:lnTo>
                <a:lnTo>
                  <a:pt x="86847" y="86848"/>
                </a:lnTo>
                <a:lnTo>
                  <a:pt x="86847" y="83632"/>
                </a:lnTo>
                <a:lnTo>
                  <a:pt x="83632" y="83632"/>
                </a:lnTo>
                <a:lnTo>
                  <a:pt x="80415" y="80415"/>
                </a:lnTo>
                <a:lnTo>
                  <a:pt x="77198" y="73982"/>
                </a:lnTo>
                <a:lnTo>
                  <a:pt x="48248" y="73982"/>
                </a:lnTo>
                <a:lnTo>
                  <a:pt x="41816" y="70765"/>
                </a:lnTo>
                <a:lnTo>
                  <a:pt x="38599" y="67549"/>
                </a:lnTo>
                <a:lnTo>
                  <a:pt x="38599" y="64332"/>
                </a:lnTo>
                <a:lnTo>
                  <a:pt x="35383" y="61115"/>
                </a:lnTo>
                <a:lnTo>
                  <a:pt x="35383" y="54682"/>
                </a:lnTo>
                <a:lnTo>
                  <a:pt x="70765" y="54682"/>
                </a:lnTo>
                <a:lnTo>
                  <a:pt x="70765" y="45032"/>
                </a:lnTo>
                <a:lnTo>
                  <a:pt x="71192" y="38599"/>
                </a:lnTo>
                <a:lnTo>
                  <a:pt x="35383" y="38599"/>
                </a:lnTo>
                <a:lnTo>
                  <a:pt x="35383" y="32166"/>
                </a:lnTo>
                <a:lnTo>
                  <a:pt x="38599" y="28949"/>
                </a:lnTo>
                <a:lnTo>
                  <a:pt x="38599" y="25732"/>
                </a:lnTo>
                <a:lnTo>
                  <a:pt x="41816" y="22517"/>
                </a:lnTo>
                <a:lnTo>
                  <a:pt x="48248" y="19300"/>
                </a:lnTo>
                <a:lnTo>
                  <a:pt x="76688" y="19300"/>
                </a:lnTo>
                <a:lnTo>
                  <a:pt x="80415" y="12866"/>
                </a:lnTo>
                <a:lnTo>
                  <a:pt x="83632" y="9650"/>
                </a:lnTo>
                <a:lnTo>
                  <a:pt x="86847" y="9650"/>
                </a:lnTo>
                <a:lnTo>
                  <a:pt x="83632" y="6433"/>
                </a:lnTo>
                <a:lnTo>
                  <a:pt x="80415" y="6433"/>
                </a:lnTo>
                <a:lnTo>
                  <a:pt x="74986" y="4071"/>
                </a:lnTo>
                <a:lnTo>
                  <a:pt x="68352" y="2010"/>
                </a:lnTo>
                <a:lnTo>
                  <a:pt x="60512" y="552"/>
                </a:lnTo>
                <a:lnTo>
                  <a:pt x="51465" y="0"/>
                </a:lnTo>
                <a:close/>
              </a:path>
              <a:path w="86995" h="93345">
                <a:moveTo>
                  <a:pt x="73981" y="64332"/>
                </a:moveTo>
                <a:lnTo>
                  <a:pt x="67548" y="64332"/>
                </a:lnTo>
                <a:lnTo>
                  <a:pt x="67548" y="67549"/>
                </a:lnTo>
                <a:lnTo>
                  <a:pt x="64331" y="70765"/>
                </a:lnTo>
                <a:lnTo>
                  <a:pt x="57899" y="70765"/>
                </a:lnTo>
                <a:lnTo>
                  <a:pt x="54682" y="73982"/>
                </a:lnTo>
                <a:lnTo>
                  <a:pt x="77198" y="73982"/>
                </a:lnTo>
                <a:lnTo>
                  <a:pt x="77198" y="70765"/>
                </a:lnTo>
                <a:lnTo>
                  <a:pt x="73981" y="67549"/>
                </a:lnTo>
                <a:lnTo>
                  <a:pt x="73981" y="64332"/>
                </a:lnTo>
                <a:close/>
              </a:path>
              <a:path w="86995" h="93345">
                <a:moveTo>
                  <a:pt x="76688" y="19300"/>
                </a:moveTo>
                <a:lnTo>
                  <a:pt x="57899" y="19300"/>
                </a:lnTo>
                <a:lnTo>
                  <a:pt x="64331" y="25732"/>
                </a:lnTo>
                <a:lnTo>
                  <a:pt x="67548" y="25732"/>
                </a:lnTo>
                <a:lnTo>
                  <a:pt x="67548" y="32166"/>
                </a:lnTo>
                <a:lnTo>
                  <a:pt x="70765" y="38599"/>
                </a:lnTo>
                <a:lnTo>
                  <a:pt x="71192" y="38599"/>
                </a:lnTo>
                <a:lnTo>
                  <a:pt x="71368" y="35936"/>
                </a:lnTo>
                <a:lnTo>
                  <a:pt x="73177" y="27743"/>
                </a:lnTo>
                <a:lnTo>
                  <a:pt x="76193" y="20154"/>
                </a:lnTo>
                <a:lnTo>
                  <a:pt x="76688" y="1930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544" y="73759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32165" y="61115"/>
                </a:moveTo>
                <a:lnTo>
                  <a:pt x="0" y="64332"/>
                </a:lnTo>
                <a:lnTo>
                  <a:pt x="1105" y="71016"/>
                </a:lnTo>
                <a:lnTo>
                  <a:pt x="4020" y="76796"/>
                </a:lnTo>
                <a:lnTo>
                  <a:pt x="48248" y="93281"/>
                </a:lnTo>
                <a:lnTo>
                  <a:pt x="55436" y="92728"/>
                </a:lnTo>
                <a:lnTo>
                  <a:pt x="91672" y="73981"/>
                </a:lnTo>
                <a:lnTo>
                  <a:pt x="41815" y="73981"/>
                </a:lnTo>
                <a:lnTo>
                  <a:pt x="38599" y="70765"/>
                </a:lnTo>
                <a:lnTo>
                  <a:pt x="35382" y="70765"/>
                </a:lnTo>
                <a:lnTo>
                  <a:pt x="35382" y="67548"/>
                </a:lnTo>
                <a:lnTo>
                  <a:pt x="32165" y="61115"/>
                </a:lnTo>
                <a:close/>
              </a:path>
              <a:path w="93345" h="93345">
                <a:moveTo>
                  <a:pt x="70765" y="0"/>
                </a:moveTo>
                <a:lnTo>
                  <a:pt x="28949" y="0"/>
                </a:lnTo>
                <a:lnTo>
                  <a:pt x="22516" y="3216"/>
                </a:lnTo>
                <a:lnTo>
                  <a:pt x="16083" y="3216"/>
                </a:lnTo>
                <a:lnTo>
                  <a:pt x="3216" y="16083"/>
                </a:lnTo>
                <a:lnTo>
                  <a:pt x="3216" y="38599"/>
                </a:lnTo>
                <a:lnTo>
                  <a:pt x="9649" y="45032"/>
                </a:lnTo>
                <a:lnTo>
                  <a:pt x="16083" y="48248"/>
                </a:lnTo>
                <a:lnTo>
                  <a:pt x="19299" y="51465"/>
                </a:lnTo>
                <a:lnTo>
                  <a:pt x="22867" y="51968"/>
                </a:lnTo>
                <a:lnTo>
                  <a:pt x="28547" y="53073"/>
                </a:lnTo>
                <a:lnTo>
                  <a:pt x="36036" y="54179"/>
                </a:lnTo>
                <a:lnTo>
                  <a:pt x="45032" y="54682"/>
                </a:lnTo>
                <a:lnTo>
                  <a:pt x="51465" y="57899"/>
                </a:lnTo>
                <a:lnTo>
                  <a:pt x="57899" y="57899"/>
                </a:lnTo>
                <a:lnTo>
                  <a:pt x="61114" y="61115"/>
                </a:lnTo>
                <a:lnTo>
                  <a:pt x="61114" y="70765"/>
                </a:lnTo>
                <a:lnTo>
                  <a:pt x="57899" y="73981"/>
                </a:lnTo>
                <a:lnTo>
                  <a:pt x="91672" y="73981"/>
                </a:lnTo>
                <a:lnTo>
                  <a:pt x="93155" y="71016"/>
                </a:lnTo>
                <a:lnTo>
                  <a:pt x="93281" y="51465"/>
                </a:lnTo>
                <a:lnTo>
                  <a:pt x="90064" y="48248"/>
                </a:lnTo>
                <a:lnTo>
                  <a:pt x="86847" y="41816"/>
                </a:lnTo>
                <a:lnTo>
                  <a:pt x="83631" y="38599"/>
                </a:lnTo>
                <a:lnTo>
                  <a:pt x="77198" y="38599"/>
                </a:lnTo>
                <a:lnTo>
                  <a:pt x="72272" y="36236"/>
                </a:lnTo>
                <a:lnTo>
                  <a:pt x="66744" y="34176"/>
                </a:lnTo>
                <a:lnTo>
                  <a:pt x="60009" y="32719"/>
                </a:lnTo>
                <a:lnTo>
                  <a:pt x="51465" y="32166"/>
                </a:lnTo>
                <a:lnTo>
                  <a:pt x="45032" y="32166"/>
                </a:lnTo>
                <a:lnTo>
                  <a:pt x="38599" y="28949"/>
                </a:lnTo>
                <a:lnTo>
                  <a:pt x="35382" y="28949"/>
                </a:lnTo>
                <a:lnTo>
                  <a:pt x="32165" y="25732"/>
                </a:lnTo>
                <a:lnTo>
                  <a:pt x="32165" y="22515"/>
                </a:lnTo>
                <a:lnTo>
                  <a:pt x="35382" y="19300"/>
                </a:lnTo>
                <a:lnTo>
                  <a:pt x="38599" y="19300"/>
                </a:lnTo>
                <a:lnTo>
                  <a:pt x="41815" y="16083"/>
                </a:lnTo>
                <a:lnTo>
                  <a:pt x="90064" y="16083"/>
                </a:lnTo>
                <a:lnTo>
                  <a:pt x="80415" y="6433"/>
                </a:lnTo>
                <a:lnTo>
                  <a:pt x="73981" y="3216"/>
                </a:lnTo>
                <a:lnTo>
                  <a:pt x="70765" y="0"/>
                </a:lnTo>
                <a:close/>
              </a:path>
              <a:path w="93345" h="93345">
                <a:moveTo>
                  <a:pt x="90064" y="16083"/>
                </a:moveTo>
                <a:lnTo>
                  <a:pt x="48248" y="16083"/>
                </a:lnTo>
                <a:lnTo>
                  <a:pt x="51465" y="19300"/>
                </a:lnTo>
                <a:lnTo>
                  <a:pt x="54682" y="19300"/>
                </a:lnTo>
                <a:lnTo>
                  <a:pt x="54682" y="22515"/>
                </a:lnTo>
                <a:lnTo>
                  <a:pt x="57899" y="22515"/>
                </a:lnTo>
                <a:lnTo>
                  <a:pt x="57899" y="25732"/>
                </a:lnTo>
                <a:lnTo>
                  <a:pt x="90064" y="22515"/>
                </a:lnTo>
                <a:lnTo>
                  <a:pt x="90064" y="16083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328" y="7491711"/>
            <a:ext cx="392430" cy="52069"/>
          </a:xfrm>
          <a:custGeom>
            <a:avLst/>
            <a:gdLst/>
            <a:ahLst/>
            <a:cxnLst/>
            <a:rect l="l" t="t" r="r" b="b"/>
            <a:pathLst>
              <a:path w="392430" h="52070">
                <a:moveTo>
                  <a:pt x="9649" y="0"/>
                </a:moveTo>
                <a:lnTo>
                  <a:pt x="0" y="0"/>
                </a:lnTo>
                <a:lnTo>
                  <a:pt x="7287" y="4774"/>
                </a:lnTo>
                <a:lnTo>
                  <a:pt x="14876" y="9247"/>
                </a:lnTo>
                <a:lnTo>
                  <a:pt x="23068" y="13117"/>
                </a:lnTo>
                <a:lnTo>
                  <a:pt x="32165" y="16083"/>
                </a:lnTo>
                <a:lnTo>
                  <a:pt x="68201" y="29753"/>
                </a:lnTo>
                <a:lnTo>
                  <a:pt x="108157" y="41011"/>
                </a:lnTo>
                <a:lnTo>
                  <a:pt x="151129" y="48650"/>
                </a:lnTo>
                <a:lnTo>
                  <a:pt x="196211" y="51465"/>
                </a:lnTo>
                <a:lnTo>
                  <a:pt x="241294" y="48650"/>
                </a:lnTo>
                <a:lnTo>
                  <a:pt x="284266" y="41011"/>
                </a:lnTo>
                <a:lnTo>
                  <a:pt x="292828" y="38599"/>
                </a:lnTo>
                <a:lnTo>
                  <a:pt x="196211" y="38599"/>
                </a:lnTo>
                <a:lnTo>
                  <a:pt x="140373" y="35734"/>
                </a:lnTo>
                <a:lnTo>
                  <a:pt x="89662" y="27743"/>
                </a:lnTo>
                <a:lnTo>
                  <a:pt x="45584" y="15530"/>
                </a:lnTo>
                <a:lnTo>
                  <a:pt x="9649" y="0"/>
                </a:lnTo>
                <a:close/>
              </a:path>
              <a:path w="392430" h="52070">
                <a:moveTo>
                  <a:pt x="392424" y="0"/>
                </a:moveTo>
                <a:lnTo>
                  <a:pt x="379558" y="0"/>
                </a:lnTo>
                <a:lnTo>
                  <a:pt x="345482" y="15530"/>
                </a:lnTo>
                <a:lnTo>
                  <a:pt x="302359" y="27743"/>
                </a:lnTo>
                <a:lnTo>
                  <a:pt x="251999" y="35734"/>
                </a:lnTo>
                <a:lnTo>
                  <a:pt x="196211" y="38599"/>
                </a:lnTo>
                <a:lnTo>
                  <a:pt x="292828" y="38599"/>
                </a:lnTo>
                <a:lnTo>
                  <a:pt x="324222" y="29753"/>
                </a:lnTo>
                <a:lnTo>
                  <a:pt x="360257" y="16083"/>
                </a:lnTo>
                <a:lnTo>
                  <a:pt x="369354" y="13117"/>
                </a:lnTo>
                <a:lnTo>
                  <a:pt x="377547" y="9247"/>
                </a:lnTo>
                <a:lnTo>
                  <a:pt x="385136" y="4774"/>
                </a:lnTo>
                <a:lnTo>
                  <a:pt x="392424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80096" y="5458701"/>
            <a:ext cx="8624887" cy="20977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019300" y="6413500"/>
            <a:ext cx="7291070" cy="434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5" b="1" i="1">
                <a:solidFill>
                  <a:srgbClr val="FFFFFF"/>
                </a:solidFill>
                <a:latin typeface="Arial"/>
                <a:cs typeface="Arial"/>
              </a:rPr>
              <a:t>Zero Downtime (Apex) Application</a:t>
            </a:r>
            <a:r>
              <a:rPr dirty="0" sz="27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 b="1" i="1">
                <a:solidFill>
                  <a:srgbClr val="FFFFFF"/>
                </a:solidFill>
                <a:latin typeface="Arial"/>
                <a:cs typeface="Arial"/>
              </a:rPr>
              <a:t>Upgrades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EBR and</a:t>
            </a:r>
            <a:r>
              <a:rPr dirty="0" spc="-235"/>
              <a:t> </a:t>
            </a:r>
            <a:r>
              <a:rPr dirty="0" spc="-5"/>
              <a:t>APEX</a:t>
            </a:r>
          </a:p>
        </p:txBody>
      </p:sp>
      <p:sp>
        <p:nvSpPr>
          <p:cNvPr id="15" name="object 15"/>
          <p:cNvSpPr/>
          <p:nvPr/>
        </p:nvSpPr>
        <p:spPr>
          <a:xfrm>
            <a:off x="695008" y="2124265"/>
            <a:ext cx="381000" cy="111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5008" y="3533965"/>
            <a:ext cx="38100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4500" y="1181100"/>
            <a:ext cx="8380730" cy="265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APEX</a:t>
            </a:r>
            <a:r>
              <a:rPr dirty="0" sz="3200" spc="-185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 i="1">
                <a:solidFill>
                  <a:srgbClr val="004B7D"/>
                </a:solidFill>
                <a:latin typeface="Times New Roman"/>
                <a:cs typeface="Times New Roman"/>
              </a:rPr>
              <a:t>APPLICATION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850900" marR="3225165">
              <a:lnSpc>
                <a:spcPts val="2900"/>
              </a:lnSpc>
            </a:pP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Edition = application</a:t>
            </a:r>
            <a:r>
              <a:rPr dirty="0" sz="2500" spc="-11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release 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but only on data base</a:t>
            </a:r>
            <a:r>
              <a:rPr dirty="0" sz="25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level</a:t>
            </a:r>
            <a:endParaRPr sz="2500">
              <a:latin typeface="Arial"/>
              <a:cs typeface="Arial"/>
            </a:endParaRPr>
          </a:p>
          <a:p>
            <a:pPr marL="850900" marR="5080">
              <a:lnSpc>
                <a:spcPct val="80000"/>
              </a:lnSpc>
              <a:spcBef>
                <a:spcPts val="420"/>
              </a:spcBef>
            </a:pP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Apex applications are mostly data inside the</a:t>
            </a:r>
            <a:r>
              <a:rPr dirty="0" sz="25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apex 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repository</a:t>
            </a:r>
            <a:endParaRPr sz="2500">
              <a:latin typeface="Arial"/>
              <a:cs typeface="Arial"/>
            </a:endParaRPr>
          </a:p>
          <a:p>
            <a:pPr marL="850900">
              <a:lnSpc>
                <a:spcPts val="2900"/>
              </a:lnSpc>
            </a:pP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Duplicating Apex Code = Copying the</a:t>
            </a:r>
            <a:r>
              <a:rPr dirty="0" sz="2500" spc="-29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Application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6319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36319" y="2729344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5008" y="3097644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36319" y="3465944"/>
            <a:ext cx="304800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36319" y="3834244"/>
            <a:ext cx="3048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5008" y="4202544"/>
            <a:ext cx="3048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20700" y="1130300"/>
            <a:ext cx="6785609" cy="336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APEX</a:t>
            </a:r>
            <a:r>
              <a:rPr dirty="0" sz="3200" spc="-7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15" b="1" i="1">
                <a:solidFill>
                  <a:srgbClr val="004B7D"/>
                </a:solidFill>
                <a:latin typeface="Times New Roman"/>
                <a:cs typeface="Times New Roman"/>
              </a:rPr>
              <a:t>TODOS</a:t>
            </a:r>
            <a:endParaRPr sz="3200">
              <a:latin typeface="Times New Roman"/>
              <a:cs typeface="Times New Roman"/>
            </a:endParaRPr>
          </a:p>
          <a:p>
            <a:pPr marL="1117600" marR="1994535" indent="-342900">
              <a:lnSpc>
                <a:spcPct val="120800"/>
              </a:lnSpc>
              <a:spcBef>
                <a:spcPts val="21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make application “edition</a:t>
            </a:r>
            <a:r>
              <a:rPr dirty="0" sz="2000" spc="-11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aware”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show current</a:t>
            </a:r>
            <a:r>
              <a:rPr dirty="0" sz="20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edition</a:t>
            </a:r>
            <a:endParaRPr sz="2000">
              <a:latin typeface="Arial"/>
              <a:cs typeface="Arial"/>
            </a:endParaRPr>
          </a:p>
          <a:p>
            <a:pPr marL="1117600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copy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apex db connection</a:t>
            </a:r>
            <a:r>
              <a:rPr dirty="0" sz="2000" spc="-11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setup</a:t>
            </a:r>
            <a:endParaRPr sz="2000">
              <a:latin typeface="Arial"/>
              <a:cs typeface="Arial"/>
            </a:endParaRPr>
          </a:p>
          <a:p>
            <a:pPr marL="1117600" marR="480695">
              <a:lnSpc>
                <a:spcPct val="1208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setup ords database pools for each</a:t>
            </a:r>
            <a:r>
              <a:rPr dirty="0" sz="2000" spc="-11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edition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map url to db</a:t>
            </a:r>
            <a:r>
              <a:rPr dirty="0" sz="2000" spc="-12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pool</a:t>
            </a:r>
            <a:endParaRPr sz="200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resource template to combine url with</a:t>
            </a:r>
            <a:r>
              <a:rPr dirty="0" sz="2000" spc="-114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EBR and</a:t>
            </a:r>
            <a:r>
              <a:rPr dirty="0" spc="-235"/>
              <a:t> </a:t>
            </a:r>
            <a:r>
              <a:rPr dirty="0" spc="-5"/>
              <a:t>APEX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5008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5008" y="2729344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20700" y="1130300"/>
            <a:ext cx="7350125" cy="2192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SHOW </a:t>
            </a: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CURRENT</a:t>
            </a:r>
            <a:r>
              <a:rPr dirty="0" sz="3200" spc="-114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EDITION</a:t>
            </a:r>
            <a:endParaRPr sz="3200">
              <a:latin typeface="Times New Roman"/>
              <a:cs typeface="Times New Roman"/>
            </a:endParaRPr>
          </a:p>
          <a:p>
            <a:pPr marL="774700" marR="1015365">
              <a:lnSpc>
                <a:spcPct val="120800"/>
              </a:lnSpc>
              <a:spcBef>
                <a:spcPts val="21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create application item</a:t>
            </a:r>
            <a:r>
              <a:rPr dirty="0" sz="2000" spc="-18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A_CURRENT_EDITION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set it with an application</a:t>
            </a:r>
            <a:r>
              <a:rPr dirty="0" sz="2000" spc="-114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774700" marR="5080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show the item, either in page template or in</a:t>
            </a:r>
            <a:r>
              <a:rPr dirty="0" sz="2000" spc="-12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navigation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bar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“edition aware”</a:t>
            </a:r>
            <a:r>
              <a:rPr dirty="0" spc="-50"/>
              <a:t> </a:t>
            </a:r>
            <a:r>
              <a:rPr dirty="0"/>
              <a:t>app</a:t>
            </a:r>
          </a:p>
        </p:txBody>
      </p:sp>
      <p:sp>
        <p:nvSpPr>
          <p:cNvPr id="19" name="object 19"/>
          <p:cNvSpPr/>
          <p:nvPr/>
        </p:nvSpPr>
        <p:spPr>
          <a:xfrm>
            <a:off x="8280400" y="6239559"/>
            <a:ext cx="1346200" cy="618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94648" y="5308600"/>
            <a:ext cx="884021" cy="8269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94756" y="5304478"/>
            <a:ext cx="883919" cy="831215"/>
          </a:xfrm>
          <a:custGeom>
            <a:avLst/>
            <a:gdLst/>
            <a:ahLst/>
            <a:cxnLst/>
            <a:rect l="l" t="t" r="r" b="b"/>
            <a:pathLst>
              <a:path w="883920" h="831214">
                <a:moveTo>
                  <a:pt x="538956" y="889"/>
                </a:moveTo>
                <a:lnTo>
                  <a:pt x="505382" y="0"/>
                </a:lnTo>
                <a:lnTo>
                  <a:pt x="467808" y="777"/>
                </a:lnTo>
                <a:lnTo>
                  <a:pt x="425217" y="3151"/>
                </a:lnTo>
                <a:lnTo>
                  <a:pt x="376592" y="7051"/>
                </a:lnTo>
                <a:lnTo>
                  <a:pt x="320917" y="12406"/>
                </a:lnTo>
                <a:lnTo>
                  <a:pt x="257175" y="19146"/>
                </a:lnTo>
                <a:lnTo>
                  <a:pt x="195820" y="24781"/>
                </a:lnTo>
                <a:lnTo>
                  <a:pt x="145835" y="26932"/>
                </a:lnTo>
                <a:lnTo>
                  <a:pt x="103993" y="25685"/>
                </a:lnTo>
                <a:lnTo>
                  <a:pt x="67071" y="21130"/>
                </a:lnTo>
                <a:lnTo>
                  <a:pt x="41666" y="16915"/>
                </a:lnTo>
                <a:lnTo>
                  <a:pt x="20583" y="13798"/>
                </a:lnTo>
                <a:lnTo>
                  <a:pt x="5976" y="12065"/>
                </a:lnTo>
                <a:lnTo>
                  <a:pt x="0" y="12002"/>
                </a:lnTo>
                <a:lnTo>
                  <a:pt x="7130" y="31993"/>
                </a:lnTo>
                <a:lnTo>
                  <a:pt x="34706" y="68362"/>
                </a:lnTo>
                <a:lnTo>
                  <a:pt x="69932" y="106019"/>
                </a:lnTo>
                <a:lnTo>
                  <a:pt x="100012" y="129873"/>
                </a:lnTo>
                <a:lnTo>
                  <a:pt x="114903" y="138284"/>
                </a:lnTo>
                <a:lnTo>
                  <a:pt x="126548" y="146348"/>
                </a:lnTo>
                <a:lnTo>
                  <a:pt x="133755" y="153120"/>
                </a:lnTo>
                <a:lnTo>
                  <a:pt x="135333" y="157656"/>
                </a:lnTo>
                <a:lnTo>
                  <a:pt x="109550" y="210161"/>
                </a:lnTo>
                <a:lnTo>
                  <a:pt x="88634" y="260587"/>
                </a:lnTo>
                <a:lnTo>
                  <a:pt x="72570" y="309127"/>
                </a:lnTo>
                <a:lnTo>
                  <a:pt x="61346" y="355977"/>
                </a:lnTo>
                <a:lnTo>
                  <a:pt x="54947" y="401331"/>
                </a:lnTo>
                <a:lnTo>
                  <a:pt x="53359" y="445383"/>
                </a:lnTo>
                <a:lnTo>
                  <a:pt x="56570" y="488329"/>
                </a:lnTo>
                <a:lnTo>
                  <a:pt x="64564" y="530363"/>
                </a:lnTo>
                <a:lnTo>
                  <a:pt x="77330" y="571680"/>
                </a:lnTo>
                <a:lnTo>
                  <a:pt x="94852" y="612474"/>
                </a:lnTo>
                <a:lnTo>
                  <a:pt x="112979" y="646216"/>
                </a:lnTo>
                <a:lnTo>
                  <a:pt x="150263" y="690788"/>
                </a:lnTo>
                <a:lnTo>
                  <a:pt x="216663" y="729711"/>
                </a:lnTo>
                <a:lnTo>
                  <a:pt x="259397" y="747369"/>
                </a:lnTo>
                <a:lnTo>
                  <a:pt x="304210" y="760542"/>
                </a:lnTo>
                <a:lnTo>
                  <a:pt x="353279" y="769869"/>
                </a:lnTo>
                <a:lnTo>
                  <a:pt x="408781" y="775987"/>
                </a:lnTo>
                <a:lnTo>
                  <a:pt x="444623" y="779707"/>
                </a:lnTo>
                <a:lnTo>
                  <a:pt x="474033" y="784405"/>
                </a:lnTo>
                <a:lnTo>
                  <a:pt x="493935" y="789458"/>
                </a:lnTo>
                <a:lnTo>
                  <a:pt x="501252" y="794242"/>
                </a:lnTo>
                <a:lnTo>
                  <a:pt x="496951" y="799364"/>
                </a:lnTo>
                <a:lnTo>
                  <a:pt x="485253" y="805375"/>
                </a:lnTo>
                <a:lnTo>
                  <a:pt x="467961" y="811575"/>
                </a:lnTo>
                <a:lnTo>
                  <a:pt x="446881" y="817261"/>
                </a:lnTo>
                <a:lnTo>
                  <a:pt x="421359" y="823600"/>
                </a:lnTo>
                <a:lnTo>
                  <a:pt x="409889" y="827702"/>
                </a:lnTo>
                <a:lnTo>
                  <a:pt x="411657" y="830056"/>
                </a:lnTo>
                <a:lnTo>
                  <a:pt x="425846" y="831152"/>
                </a:lnTo>
                <a:lnTo>
                  <a:pt x="476268" y="828049"/>
                </a:lnTo>
                <a:lnTo>
                  <a:pt x="534994" y="817279"/>
                </a:lnTo>
                <a:lnTo>
                  <a:pt x="593914" y="800746"/>
                </a:lnTo>
                <a:lnTo>
                  <a:pt x="644921" y="780352"/>
                </a:lnTo>
                <a:lnTo>
                  <a:pt x="688830" y="756364"/>
                </a:lnTo>
                <a:lnTo>
                  <a:pt x="727501" y="729910"/>
                </a:lnTo>
                <a:lnTo>
                  <a:pt x="760934" y="700985"/>
                </a:lnTo>
                <a:lnTo>
                  <a:pt x="789131" y="669583"/>
                </a:lnTo>
                <a:lnTo>
                  <a:pt x="812093" y="635698"/>
                </a:lnTo>
                <a:lnTo>
                  <a:pt x="829822" y="599323"/>
                </a:lnTo>
                <a:lnTo>
                  <a:pt x="842319" y="560453"/>
                </a:lnTo>
                <a:lnTo>
                  <a:pt x="849586" y="519081"/>
                </a:lnTo>
                <a:lnTo>
                  <a:pt x="851624" y="475202"/>
                </a:lnTo>
                <a:lnTo>
                  <a:pt x="848435" y="428809"/>
                </a:lnTo>
                <a:lnTo>
                  <a:pt x="840019" y="379897"/>
                </a:lnTo>
                <a:lnTo>
                  <a:pt x="826379" y="328458"/>
                </a:lnTo>
                <a:lnTo>
                  <a:pt x="807516" y="274488"/>
                </a:lnTo>
                <a:lnTo>
                  <a:pt x="783431" y="217981"/>
                </a:lnTo>
                <a:lnTo>
                  <a:pt x="760574" y="162923"/>
                </a:lnTo>
                <a:lnTo>
                  <a:pt x="758762" y="134365"/>
                </a:lnTo>
                <a:lnTo>
                  <a:pt x="780993" y="126977"/>
                </a:lnTo>
                <a:lnTo>
                  <a:pt x="830262" y="135431"/>
                </a:lnTo>
                <a:lnTo>
                  <a:pt x="850090" y="139652"/>
                </a:lnTo>
                <a:lnTo>
                  <a:pt x="866803" y="142625"/>
                </a:lnTo>
                <a:lnTo>
                  <a:pt x="878640" y="144083"/>
                </a:lnTo>
                <a:lnTo>
                  <a:pt x="883841" y="143764"/>
                </a:lnTo>
                <a:lnTo>
                  <a:pt x="868450" y="128691"/>
                </a:lnTo>
                <a:lnTo>
                  <a:pt x="823384" y="100364"/>
                </a:lnTo>
                <a:lnTo>
                  <a:pt x="765684" y="68734"/>
                </a:lnTo>
                <a:lnTo>
                  <a:pt x="712391" y="43752"/>
                </a:lnTo>
                <a:lnTo>
                  <a:pt x="667354" y="26676"/>
                </a:lnTo>
                <a:lnTo>
                  <a:pt x="625685" y="13968"/>
                </a:lnTo>
                <a:lnTo>
                  <a:pt x="584010" y="5437"/>
                </a:lnTo>
                <a:lnTo>
                  <a:pt x="538956" y="889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75381" y="6238849"/>
            <a:ext cx="1351915" cy="625475"/>
          </a:xfrm>
          <a:custGeom>
            <a:avLst/>
            <a:gdLst/>
            <a:ahLst/>
            <a:cxnLst/>
            <a:rect l="l" t="t" r="r" b="b"/>
            <a:pathLst>
              <a:path w="1351915" h="625475">
                <a:moveTo>
                  <a:pt x="106266" y="761"/>
                </a:moveTo>
                <a:lnTo>
                  <a:pt x="58213" y="13999"/>
                </a:lnTo>
                <a:lnTo>
                  <a:pt x="24816" y="33030"/>
                </a:lnTo>
                <a:lnTo>
                  <a:pt x="5067" y="65902"/>
                </a:lnTo>
                <a:lnTo>
                  <a:pt x="0" y="97189"/>
                </a:lnTo>
                <a:lnTo>
                  <a:pt x="143" y="132154"/>
                </a:lnTo>
                <a:lnTo>
                  <a:pt x="5856" y="166259"/>
                </a:lnTo>
                <a:lnTo>
                  <a:pt x="12863" y="182231"/>
                </a:lnTo>
                <a:lnTo>
                  <a:pt x="21400" y="189932"/>
                </a:lnTo>
                <a:lnTo>
                  <a:pt x="28615" y="188278"/>
                </a:lnTo>
                <a:lnTo>
                  <a:pt x="31653" y="176180"/>
                </a:lnTo>
                <a:lnTo>
                  <a:pt x="39789" y="156888"/>
                </a:lnTo>
                <a:lnTo>
                  <a:pt x="59302" y="136355"/>
                </a:lnTo>
                <a:lnTo>
                  <a:pt x="82849" y="120752"/>
                </a:lnTo>
                <a:lnTo>
                  <a:pt x="103091" y="116251"/>
                </a:lnTo>
                <a:lnTo>
                  <a:pt x="114675" y="125897"/>
                </a:lnTo>
                <a:lnTo>
                  <a:pt x="129112" y="152700"/>
                </a:lnTo>
                <a:lnTo>
                  <a:pt x="147703" y="199577"/>
                </a:lnTo>
                <a:lnTo>
                  <a:pt x="171750" y="269446"/>
                </a:lnTo>
                <a:lnTo>
                  <a:pt x="191397" y="327305"/>
                </a:lnTo>
                <a:lnTo>
                  <a:pt x="208476" y="374620"/>
                </a:lnTo>
                <a:lnTo>
                  <a:pt x="221181" y="406554"/>
                </a:lnTo>
                <a:lnTo>
                  <a:pt x="227709" y="418274"/>
                </a:lnTo>
                <a:lnTo>
                  <a:pt x="232768" y="409510"/>
                </a:lnTo>
                <a:lnTo>
                  <a:pt x="241437" y="385643"/>
                </a:lnTo>
                <a:lnTo>
                  <a:pt x="252470" y="350310"/>
                </a:lnTo>
                <a:lnTo>
                  <a:pt x="264619" y="307149"/>
                </a:lnTo>
                <a:lnTo>
                  <a:pt x="276615" y="263282"/>
                </a:lnTo>
                <a:lnTo>
                  <a:pt x="287260" y="226011"/>
                </a:lnTo>
                <a:lnTo>
                  <a:pt x="295415" y="199247"/>
                </a:lnTo>
                <a:lnTo>
                  <a:pt x="299941" y="186896"/>
                </a:lnTo>
                <a:lnTo>
                  <a:pt x="303936" y="185404"/>
                </a:lnTo>
                <a:lnTo>
                  <a:pt x="310642" y="188247"/>
                </a:lnTo>
                <a:lnTo>
                  <a:pt x="319142" y="194879"/>
                </a:lnTo>
                <a:lnTo>
                  <a:pt x="328515" y="204755"/>
                </a:lnTo>
                <a:lnTo>
                  <a:pt x="340184" y="215975"/>
                </a:lnTo>
                <a:lnTo>
                  <a:pt x="354925" y="226237"/>
                </a:lnTo>
                <a:lnTo>
                  <a:pt x="370848" y="234390"/>
                </a:lnTo>
                <a:lnTo>
                  <a:pt x="386063" y="239284"/>
                </a:lnTo>
                <a:lnTo>
                  <a:pt x="404061" y="241863"/>
                </a:lnTo>
                <a:lnTo>
                  <a:pt x="416536" y="240357"/>
                </a:lnTo>
                <a:lnTo>
                  <a:pt x="425681" y="233949"/>
                </a:lnTo>
                <a:lnTo>
                  <a:pt x="433688" y="221821"/>
                </a:lnTo>
                <a:lnTo>
                  <a:pt x="446785" y="197215"/>
                </a:lnTo>
                <a:lnTo>
                  <a:pt x="472185" y="228568"/>
                </a:lnTo>
                <a:lnTo>
                  <a:pt x="505039" y="255645"/>
                </a:lnTo>
                <a:lnTo>
                  <a:pt x="565450" y="267064"/>
                </a:lnTo>
                <a:lnTo>
                  <a:pt x="617363" y="269166"/>
                </a:lnTo>
                <a:lnTo>
                  <a:pt x="636059" y="267572"/>
                </a:lnTo>
                <a:lnTo>
                  <a:pt x="646413" y="264286"/>
                </a:lnTo>
                <a:lnTo>
                  <a:pt x="662091" y="260028"/>
                </a:lnTo>
                <a:lnTo>
                  <a:pt x="703363" y="283331"/>
                </a:lnTo>
                <a:lnTo>
                  <a:pt x="736230" y="328175"/>
                </a:lnTo>
                <a:lnTo>
                  <a:pt x="746648" y="383006"/>
                </a:lnTo>
                <a:lnTo>
                  <a:pt x="747615" y="428193"/>
                </a:lnTo>
                <a:lnTo>
                  <a:pt x="748347" y="470809"/>
                </a:lnTo>
                <a:lnTo>
                  <a:pt x="750857" y="497751"/>
                </a:lnTo>
                <a:lnTo>
                  <a:pt x="755616" y="511842"/>
                </a:lnTo>
                <a:lnTo>
                  <a:pt x="763094" y="515912"/>
                </a:lnTo>
                <a:lnTo>
                  <a:pt x="776767" y="511590"/>
                </a:lnTo>
                <a:lnTo>
                  <a:pt x="782860" y="497176"/>
                </a:lnTo>
                <a:lnTo>
                  <a:pt x="781649" y="470499"/>
                </a:lnTo>
                <a:lnTo>
                  <a:pt x="773413" y="429386"/>
                </a:lnTo>
                <a:lnTo>
                  <a:pt x="767858" y="404116"/>
                </a:lnTo>
                <a:lnTo>
                  <a:pt x="763226" y="379436"/>
                </a:lnTo>
                <a:lnTo>
                  <a:pt x="760016" y="358201"/>
                </a:lnTo>
                <a:lnTo>
                  <a:pt x="758729" y="343268"/>
                </a:lnTo>
                <a:lnTo>
                  <a:pt x="763424" y="319413"/>
                </a:lnTo>
                <a:lnTo>
                  <a:pt x="776300" y="298272"/>
                </a:lnTo>
                <a:lnTo>
                  <a:pt x="794480" y="283158"/>
                </a:lnTo>
                <a:lnTo>
                  <a:pt x="815084" y="277384"/>
                </a:lnTo>
                <a:lnTo>
                  <a:pt x="836415" y="289279"/>
                </a:lnTo>
                <a:lnTo>
                  <a:pt x="852730" y="320997"/>
                </a:lnTo>
                <a:lnTo>
                  <a:pt x="863177" y="366585"/>
                </a:lnTo>
                <a:lnTo>
                  <a:pt x="866905" y="420087"/>
                </a:lnTo>
                <a:lnTo>
                  <a:pt x="863065" y="475552"/>
                </a:lnTo>
                <a:lnTo>
                  <a:pt x="850804" y="527024"/>
                </a:lnTo>
                <a:lnTo>
                  <a:pt x="839423" y="560848"/>
                </a:lnTo>
                <a:lnTo>
                  <a:pt x="835737" y="580945"/>
                </a:lnTo>
                <a:lnTo>
                  <a:pt x="860878" y="615924"/>
                </a:lnTo>
                <a:lnTo>
                  <a:pt x="883346" y="625043"/>
                </a:lnTo>
                <a:lnTo>
                  <a:pt x="898892" y="613960"/>
                </a:lnTo>
                <a:lnTo>
                  <a:pt x="906615" y="585319"/>
                </a:lnTo>
                <a:lnTo>
                  <a:pt x="905581" y="541716"/>
                </a:lnTo>
                <a:lnTo>
                  <a:pt x="894856" y="485749"/>
                </a:lnTo>
                <a:lnTo>
                  <a:pt x="881843" y="419334"/>
                </a:lnTo>
                <a:lnTo>
                  <a:pt x="877973" y="359131"/>
                </a:lnTo>
                <a:lnTo>
                  <a:pt x="883239" y="310046"/>
                </a:lnTo>
                <a:lnTo>
                  <a:pt x="897635" y="276986"/>
                </a:lnTo>
                <a:lnTo>
                  <a:pt x="920440" y="257339"/>
                </a:lnTo>
                <a:lnTo>
                  <a:pt x="938113" y="259499"/>
                </a:lnTo>
                <a:lnTo>
                  <a:pt x="949537" y="282507"/>
                </a:lnTo>
                <a:lnTo>
                  <a:pt x="953594" y="325405"/>
                </a:lnTo>
                <a:lnTo>
                  <a:pt x="956364" y="363673"/>
                </a:lnTo>
                <a:lnTo>
                  <a:pt x="963793" y="387790"/>
                </a:lnTo>
                <a:lnTo>
                  <a:pt x="974556" y="395499"/>
                </a:lnTo>
                <a:lnTo>
                  <a:pt x="987329" y="384543"/>
                </a:lnTo>
                <a:lnTo>
                  <a:pt x="990476" y="374693"/>
                </a:lnTo>
                <a:lnTo>
                  <a:pt x="992044" y="358927"/>
                </a:lnTo>
                <a:lnTo>
                  <a:pt x="991949" y="339398"/>
                </a:lnTo>
                <a:lnTo>
                  <a:pt x="990106" y="318261"/>
                </a:lnTo>
                <a:lnTo>
                  <a:pt x="988581" y="281623"/>
                </a:lnTo>
                <a:lnTo>
                  <a:pt x="994744" y="255311"/>
                </a:lnTo>
                <a:lnTo>
                  <a:pt x="1008511" y="239440"/>
                </a:lnTo>
                <a:lnTo>
                  <a:pt x="1029794" y="234124"/>
                </a:lnTo>
                <a:lnTo>
                  <a:pt x="1048990" y="239193"/>
                </a:lnTo>
                <a:lnTo>
                  <a:pt x="1064828" y="256241"/>
                </a:lnTo>
                <a:lnTo>
                  <a:pt x="1079024" y="288027"/>
                </a:lnTo>
                <a:lnTo>
                  <a:pt x="1093294" y="337311"/>
                </a:lnTo>
                <a:lnTo>
                  <a:pt x="1111154" y="408355"/>
                </a:lnTo>
                <a:lnTo>
                  <a:pt x="1169096" y="273018"/>
                </a:lnTo>
                <a:lnTo>
                  <a:pt x="1192646" y="219449"/>
                </a:lnTo>
                <a:lnTo>
                  <a:pt x="1214155" y="173688"/>
                </a:lnTo>
                <a:lnTo>
                  <a:pt x="1241725" y="124984"/>
                </a:lnTo>
                <a:lnTo>
                  <a:pt x="1263533" y="116357"/>
                </a:lnTo>
                <a:lnTo>
                  <a:pt x="1288030" y="120752"/>
                </a:lnTo>
                <a:lnTo>
                  <a:pt x="1310807" y="136292"/>
                </a:lnTo>
                <a:lnTo>
                  <a:pt x="1327456" y="161099"/>
                </a:lnTo>
                <a:lnTo>
                  <a:pt x="1342138" y="195626"/>
                </a:lnTo>
                <a:lnTo>
                  <a:pt x="1349275" y="146811"/>
                </a:lnTo>
                <a:lnTo>
                  <a:pt x="1350620" y="136440"/>
                </a:lnTo>
                <a:lnTo>
                  <a:pt x="1351488" y="126372"/>
                </a:lnTo>
                <a:lnTo>
                  <a:pt x="1351847" y="116602"/>
                </a:lnTo>
                <a:lnTo>
                  <a:pt x="1351663" y="107124"/>
                </a:lnTo>
                <a:lnTo>
                  <a:pt x="1340161" y="58463"/>
                </a:lnTo>
                <a:lnTo>
                  <a:pt x="1312762" y="28543"/>
                </a:lnTo>
                <a:lnTo>
                  <a:pt x="1257018" y="18018"/>
                </a:lnTo>
                <a:lnTo>
                  <a:pt x="1214837" y="22339"/>
                </a:lnTo>
                <a:lnTo>
                  <a:pt x="1159246" y="33426"/>
                </a:lnTo>
                <a:lnTo>
                  <a:pt x="1087341" y="51561"/>
                </a:lnTo>
                <a:lnTo>
                  <a:pt x="1034178" y="65387"/>
                </a:lnTo>
                <a:lnTo>
                  <a:pt x="990666" y="74933"/>
                </a:lnTo>
                <a:lnTo>
                  <a:pt x="949343" y="81007"/>
                </a:lnTo>
                <a:lnTo>
                  <a:pt x="902747" y="84418"/>
                </a:lnTo>
                <a:lnTo>
                  <a:pt x="843416" y="85975"/>
                </a:lnTo>
                <a:lnTo>
                  <a:pt x="763888" y="86486"/>
                </a:lnTo>
                <a:lnTo>
                  <a:pt x="708919" y="86249"/>
                </a:lnTo>
                <a:lnTo>
                  <a:pt x="657645" y="85152"/>
                </a:lnTo>
                <a:lnTo>
                  <a:pt x="609280" y="83102"/>
                </a:lnTo>
                <a:lnTo>
                  <a:pt x="563038" y="80004"/>
                </a:lnTo>
                <a:lnTo>
                  <a:pt x="518136" y="75763"/>
                </a:lnTo>
                <a:lnTo>
                  <a:pt x="473787" y="70284"/>
                </a:lnTo>
                <a:lnTo>
                  <a:pt x="429207" y="63472"/>
                </a:lnTo>
                <a:lnTo>
                  <a:pt x="383610" y="55232"/>
                </a:lnTo>
                <a:lnTo>
                  <a:pt x="336211" y="45471"/>
                </a:lnTo>
                <a:lnTo>
                  <a:pt x="286226" y="34092"/>
                </a:lnTo>
                <a:lnTo>
                  <a:pt x="232869" y="21001"/>
                </a:lnTo>
                <a:lnTo>
                  <a:pt x="186782" y="9765"/>
                </a:lnTo>
                <a:lnTo>
                  <a:pt x="152964" y="2882"/>
                </a:lnTo>
                <a:lnTo>
                  <a:pt x="127447" y="0"/>
                </a:lnTo>
                <a:lnTo>
                  <a:pt x="106266" y="761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6900" y="3721100"/>
            <a:ext cx="9499600" cy="1168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8400" y="2895600"/>
            <a:ext cx="5549900" cy="408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5008" y="2361044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5008" y="2729344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5008" y="3097644"/>
            <a:ext cx="304800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20700" y="1130300"/>
            <a:ext cx="4993005" cy="225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COPY APEX</a:t>
            </a:r>
            <a:r>
              <a:rPr dirty="0" sz="3200" spc="-405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 i="1">
                <a:solidFill>
                  <a:srgbClr val="004B7D"/>
                </a:solidFill>
                <a:latin typeface="Times New Roman"/>
                <a:cs typeface="Times New Roman"/>
              </a:rPr>
              <a:t>APPLICATION</a:t>
            </a:r>
            <a:endParaRPr sz="3200">
              <a:latin typeface="Times New Roman"/>
              <a:cs typeface="Times New Roman"/>
            </a:endParaRPr>
          </a:p>
          <a:p>
            <a:pPr marL="774700" marR="1742439">
              <a:lnSpc>
                <a:spcPct val="120800"/>
              </a:lnSpc>
              <a:spcBef>
                <a:spcPts val="21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App ID 100 = BASE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App ID </a:t>
            </a:r>
            <a:r>
              <a:rPr dirty="0" sz="2000" spc="-40" b="1" i="1">
                <a:solidFill>
                  <a:srgbClr val="588B00"/>
                </a:solidFill>
                <a:latin typeface="Arial"/>
                <a:cs typeface="Arial"/>
              </a:rPr>
              <a:t>110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= </a:t>
            </a:r>
            <a:r>
              <a:rPr dirty="0" sz="2000" spc="-40" b="1" i="1">
                <a:solidFill>
                  <a:srgbClr val="588B00"/>
                </a:solidFill>
                <a:latin typeface="Arial"/>
                <a:cs typeface="Arial"/>
              </a:rPr>
              <a:t>BETA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App ID 120 =</a:t>
            </a:r>
            <a:r>
              <a:rPr dirty="0" sz="2000" spc="-18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ALPHA</a:t>
            </a:r>
            <a:endParaRPr sz="200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  <a:spcBef>
                <a:spcPts val="500"/>
              </a:spcBef>
            </a:pPr>
            <a:r>
              <a:rPr dirty="0" sz="2000" spc="-5" b="1" i="1">
                <a:solidFill>
                  <a:srgbClr val="588B00"/>
                </a:solidFill>
                <a:latin typeface="Arial"/>
                <a:cs typeface="Arial"/>
              </a:rPr>
              <a:t>change</a:t>
            </a:r>
            <a:r>
              <a:rPr dirty="0" sz="2000" spc="-9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pages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“edition aware”</a:t>
            </a:r>
            <a:r>
              <a:rPr dirty="0" spc="-50"/>
              <a:t> </a:t>
            </a:r>
            <a:r>
              <a:rPr dirty="0"/>
              <a:t>app</a:t>
            </a:r>
          </a:p>
        </p:txBody>
      </p:sp>
      <p:sp>
        <p:nvSpPr>
          <p:cNvPr id="21" name="object 21"/>
          <p:cNvSpPr/>
          <p:nvPr/>
        </p:nvSpPr>
        <p:spPr>
          <a:xfrm>
            <a:off x="8280400" y="6239559"/>
            <a:ext cx="1346200" cy="618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94648" y="5308600"/>
            <a:ext cx="884008" cy="8269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94756" y="5304478"/>
            <a:ext cx="883919" cy="831215"/>
          </a:xfrm>
          <a:custGeom>
            <a:avLst/>
            <a:gdLst/>
            <a:ahLst/>
            <a:cxnLst/>
            <a:rect l="l" t="t" r="r" b="b"/>
            <a:pathLst>
              <a:path w="883920" h="831214">
                <a:moveTo>
                  <a:pt x="538956" y="889"/>
                </a:moveTo>
                <a:lnTo>
                  <a:pt x="505382" y="0"/>
                </a:lnTo>
                <a:lnTo>
                  <a:pt x="467808" y="777"/>
                </a:lnTo>
                <a:lnTo>
                  <a:pt x="425217" y="3151"/>
                </a:lnTo>
                <a:lnTo>
                  <a:pt x="376592" y="7051"/>
                </a:lnTo>
                <a:lnTo>
                  <a:pt x="320917" y="12406"/>
                </a:lnTo>
                <a:lnTo>
                  <a:pt x="257175" y="19146"/>
                </a:lnTo>
                <a:lnTo>
                  <a:pt x="195820" y="24781"/>
                </a:lnTo>
                <a:lnTo>
                  <a:pt x="145835" y="26932"/>
                </a:lnTo>
                <a:lnTo>
                  <a:pt x="103993" y="25685"/>
                </a:lnTo>
                <a:lnTo>
                  <a:pt x="67071" y="21130"/>
                </a:lnTo>
                <a:lnTo>
                  <a:pt x="41666" y="16915"/>
                </a:lnTo>
                <a:lnTo>
                  <a:pt x="20583" y="13798"/>
                </a:lnTo>
                <a:lnTo>
                  <a:pt x="5976" y="12065"/>
                </a:lnTo>
                <a:lnTo>
                  <a:pt x="0" y="12002"/>
                </a:lnTo>
                <a:lnTo>
                  <a:pt x="7130" y="31993"/>
                </a:lnTo>
                <a:lnTo>
                  <a:pt x="34706" y="68362"/>
                </a:lnTo>
                <a:lnTo>
                  <a:pt x="69932" y="106019"/>
                </a:lnTo>
                <a:lnTo>
                  <a:pt x="100012" y="129873"/>
                </a:lnTo>
                <a:lnTo>
                  <a:pt x="114903" y="138284"/>
                </a:lnTo>
                <a:lnTo>
                  <a:pt x="126548" y="146348"/>
                </a:lnTo>
                <a:lnTo>
                  <a:pt x="133755" y="153120"/>
                </a:lnTo>
                <a:lnTo>
                  <a:pt x="135333" y="157656"/>
                </a:lnTo>
                <a:lnTo>
                  <a:pt x="109550" y="210161"/>
                </a:lnTo>
                <a:lnTo>
                  <a:pt x="88634" y="260587"/>
                </a:lnTo>
                <a:lnTo>
                  <a:pt x="72570" y="309127"/>
                </a:lnTo>
                <a:lnTo>
                  <a:pt x="61346" y="355977"/>
                </a:lnTo>
                <a:lnTo>
                  <a:pt x="54947" y="401331"/>
                </a:lnTo>
                <a:lnTo>
                  <a:pt x="53359" y="445383"/>
                </a:lnTo>
                <a:lnTo>
                  <a:pt x="56570" y="488329"/>
                </a:lnTo>
                <a:lnTo>
                  <a:pt x="64564" y="530363"/>
                </a:lnTo>
                <a:lnTo>
                  <a:pt x="77330" y="571680"/>
                </a:lnTo>
                <a:lnTo>
                  <a:pt x="94852" y="612474"/>
                </a:lnTo>
                <a:lnTo>
                  <a:pt x="112979" y="646216"/>
                </a:lnTo>
                <a:lnTo>
                  <a:pt x="150263" y="690788"/>
                </a:lnTo>
                <a:lnTo>
                  <a:pt x="216663" y="729711"/>
                </a:lnTo>
                <a:lnTo>
                  <a:pt x="259397" y="747369"/>
                </a:lnTo>
                <a:lnTo>
                  <a:pt x="304210" y="760542"/>
                </a:lnTo>
                <a:lnTo>
                  <a:pt x="353279" y="769869"/>
                </a:lnTo>
                <a:lnTo>
                  <a:pt x="408781" y="775987"/>
                </a:lnTo>
                <a:lnTo>
                  <a:pt x="444623" y="779707"/>
                </a:lnTo>
                <a:lnTo>
                  <a:pt x="474033" y="784405"/>
                </a:lnTo>
                <a:lnTo>
                  <a:pt x="493935" y="789458"/>
                </a:lnTo>
                <a:lnTo>
                  <a:pt x="501252" y="794242"/>
                </a:lnTo>
                <a:lnTo>
                  <a:pt x="496951" y="799364"/>
                </a:lnTo>
                <a:lnTo>
                  <a:pt x="485253" y="805375"/>
                </a:lnTo>
                <a:lnTo>
                  <a:pt x="467961" y="811575"/>
                </a:lnTo>
                <a:lnTo>
                  <a:pt x="446881" y="817261"/>
                </a:lnTo>
                <a:lnTo>
                  <a:pt x="421359" y="823600"/>
                </a:lnTo>
                <a:lnTo>
                  <a:pt x="409889" y="827702"/>
                </a:lnTo>
                <a:lnTo>
                  <a:pt x="411657" y="830056"/>
                </a:lnTo>
                <a:lnTo>
                  <a:pt x="425846" y="831152"/>
                </a:lnTo>
                <a:lnTo>
                  <a:pt x="476268" y="828049"/>
                </a:lnTo>
                <a:lnTo>
                  <a:pt x="534994" y="817279"/>
                </a:lnTo>
                <a:lnTo>
                  <a:pt x="593914" y="800746"/>
                </a:lnTo>
                <a:lnTo>
                  <a:pt x="644921" y="780352"/>
                </a:lnTo>
                <a:lnTo>
                  <a:pt x="688830" y="756364"/>
                </a:lnTo>
                <a:lnTo>
                  <a:pt x="727501" y="729910"/>
                </a:lnTo>
                <a:lnTo>
                  <a:pt x="760934" y="700985"/>
                </a:lnTo>
                <a:lnTo>
                  <a:pt x="789131" y="669583"/>
                </a:lnTo>
                <a:lnTo>
                  <a:pt x="812093" y="635698"/>
                </a:lnTo>
                <a:lnTo>
                  <a:pt x="829822" y="599323"/>
                </a:lnTo>
                <a:lnTo>
                  <a:pt x="842319" y="560453"/>
                </a:lnTo>
                <a:lnTo>
                  <a:pt x="849586" y="519081"/>
                </a:lnTo>
                <a:lnTo>
                  <a:pt x="851624" y="475202"/>
                </a:lnTo>
                <a:lnTo>
                  <a:pt x="848435" y="428809"/>
                </a:lnTo>
                <a:lnTo>
                  <a:pt x="840019" y="379897"/>
                </a:lnTo>
                <a:lnTo>
                  <a:pt x="826379" y="328458"/>
                </a:lnTo>
                <a:lnTo>
                  <a:pt x="807516" y="274488"/>
                </a:lnTo>
                <a:lnTo>
                  <a:pt x="783431" y="217981"/>
                </a:lnTo>
                <a:lnTo>
                  <a:pt x="760574" y="162923"/>
                </a:lnTo>
                <a:lnTo>
                  <a:pt x="758762" y="134365"/>
                </a:lnTo>
                <a:lnTo>
                  <a:pt x="780993" y="126977"/>
                </a:lnTo>
                <a:lnTo>
                  <a:pt x="830262" y="135431"/>
                </a:lnTo>
                <a:lnTo>
                  <a:pt x="850090" y="139652"/>
                </a:lnTo>
                <a:lnTo>
                  <a:pt x="866803" y="142625"/>
                </a:lnTo>
                <a:lnTo>
                  <a:pt x="878640" y="144083"/>
                </a:lnTo>
                <a:lnTo>
                  <a:pt x="883841" y="143764"/>
                </a:lnTo>
                <a:lnTo>
                  <a:pt x="868450" y="128691"/>
                </a:lnTo>
                <a:lnTo>
                  <a:pt x="823384" y="100364"/>
                </a:lnTo>
                <a:lnTo>
                  <a:pt x="765684" y="68734"/>
                </a:lnTo>
                <a:lnTo>
                  <a:pt x="712391" y="43752"/>
                </a:lnTo>
                <a:lnTo>
                  <a:pt x="667354" y="26676"/>
                </a:lnTo>
                <a:lnTo>
                  <a:pt x="625685" y="13968"/>
                </a:lnTo>
                <a:lnTo>
                  <a:pt x="584010" y="5437"/>
                </a:lnTo>
                <a:lnTo>
                  <a:pt x="538956" y="889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275381" y="6238849"/>
            <a:ext cx="1351915" cy="625475"/>
          </a:xfrm>
          <a:custGeom>
            <a:avLst/>
            <a:gdLst/>
            <a:ahLst/>
            <a:cxnLst/>
            <a:rect l="l" t="t" r="r" b="b"/>
            <a:pathLst>
              <a:path w="1351915" h="625475">
                <a:moveTo>
                  <a:pt x="106266" y="761"/>
                </a:moveTo>
                <a:lnTo>
                  <a:pt x="58213" y="13999"/>
                </a:lnTo>
                <a:lnTo>
                  <a:pt x="24816" y="33030"/>
                </a:lnTo>
                <a:lnTo>
                  <a:pt x="5067" y="65902"/>
                </a:lnTo>
                <a:lnTo>
                  <a:pt x="0" y="97189"/>
                </a:lnTo>
                <a:lnTo>
                  <a:pt x="143" y="132154"/>
                </a:lnTo>
                <a:lnTo>
                  <a:pt x="5856" y="166259"/>
                </a:lnTo>
                <a:lnTo>
                  <a:pt x="12863" y="182231"/>
                </a:lnTo>
                <a:lnTo>
                  <a:pt x="21400" y="189932"/>
                </a:lnTo>
                <a:lnTo>
                  <a:pt x="28615" y="188278"/>
                </a:lnTo>
                <a:lnTo>
                  <a:pt x="31653" y="176180"/>
                </a:lnTo>
                <a:lnTo>
                  <a:pt x="39789" y="156888"/>
                </a:lnTo>
                <a:lnTo>
                  <a:pt x="59302" y="136355"/>
                </a:lnTo>
                <a:lnTo>
                  <a:pt x="82849" y="120752"/>
                </a:lnTo>
                <a:lnTo>
                  <a:pt x="103091" y="116251"/>
                </a:lnTo>
                <a:lnTo>
                  <a:pt x="114675" y="125897"/>
                </a:lnTo>
                <a:lnTo>
                  <a:pt x="129112" y="152700"/>
                </a:lnTo>
                <a:lnTo>
                  <a:pt x="147703" y="199577"/>
                </a:lnTo>
                <a:lnTo>
                  <a:pt x="171750" y="269446"/>
                </a:lnTo>
                <a:lnTo>
                  <a:pt x="191397" y="327305"/>
                </a:lnTo>
                <a:lnTo>
                  <a:pt x="208476" y="374620"/>
                </a:lnTo>
                <a:lnTo>
                  <a:pt x="221181" y="406554"/>
                </a:lnTo>
                <a:lnTo>
                  <a:pt x="227709" y="418274"/>
                </a:lnTo>
                <a:lnTo>
                  <a:pt x="232768" y="409510"/>
                </a:lnTo>
                <a:lnTo>
                  <a:pt x="241437" y="385643"/>
                </a:lnTo>
                <a:lnTo>
                  <a:pt x="252470" y="350310"/>
                </a:lnTo>
                <a:lnTo>
                  <a:pt x="264619" y="307149"/>
                </a:lnTo>
                <a:lnTo>
                  <a:pt x="276615" y="263282"/>
                </a:lnTo>
                <a:lnTo>
                  <a:pt x="287260" y="226011"/>
                </a:lnTo>
                <a:lnTo>
                  <a:pt x="295415" y="199247"/>
                </a:lnTo>
                <a:lnTo>
                  <a:pt x="299941" y="186896"/>
                </a:lnTo>
                <a:lnTo>
                  <a:pt x="303936" y="185404"/>
                </a:lnTo>
                <a:lnTo>
                  <a:pt x="310642" y="188247"/>
                </a:lnTo>
                <a:lnTo>
                  <a:pt x="319142" y="194879"/>
                </a:lnTo>
                <a:lnTo>
                  <a:pt x="328515" y="204755"/>
                </a:lnTo>
                <a:lnTo>
                  <a:pt x="340184" y="215975"/>
                </a:lnTo>
                <a:lnTo>
                  <a:pt x="354925" y="226237"/>
                </a:lnTo>
                <a:lnTo>
                  <a:pt x="370848" y="234390"/>
                </a:lnTo>
                <a:lnTo>
                  <a:pt x="386063" y="239284"/>
                </a:lnTo>
                <a:lnTo>
                  <a:pt x="404061" y="241863"/>
                </a:lnTo>
                <a:lnTo>
                  <a:pt x="416536" y="240357"/>
                </a:lnTo>
                <a:lnTo>
                  <a:pt x="425681" y="233949"/>
                </a:lnTo>
                <a:lnTo>
                  <a:pt x="433688" y="221821"/>
                </a:lnTo>
                <a:lnTo>
                  <a:pt x="446785" y="197215"/>
                </a:lnTo>
                <a:lnTo>
                  <a:pt x="472185" y="228568"/>
                </a:lnTo>
                <a:lnTo>
                  <a:pt x="505039" y="255645"/>
                </a:lnTo>
                <a:lnTo>
                  <a:pt x="565450" y="267064"/>
                </a:lnTo>
                <a:lnTo>
                  <a:pt x="617363" y="269166"/>
                </a:lnTo>
                <a:lnTo>
                  <a:pt x="636059" y="267572"/>
                </a:lnTo>
                <a:lnTo>
                  <a:pt x="646413" y="264286"/>
                </a:lnTo>
                <a:lnTo>
                  <a:pt x="662091" y="260028"/>
                </a:lnTo>
                <a:lnTo>
                  <a:pt x="703363" y="283331"/>
                </a:lnTo>
                <a:lnTo>
                  <a:pt x="736230" y="328175"/>
                </a:lnTo>
                <a:lnTo>
                  <a:pt x="746648" y="383006"/>
                </a:lnTo>
                <a:lnTo>
                  <a:pt x="747615" y="428193"/>
                </a:lnTo>
                <a:lnTo>
                  <a:pt x="748347" y="470809"/>
                </a:lnTo>
                <a:lnTo>
                  <a:pt x="750857" y="497751"/>
                </a:lnTo>
                <a:lnTo>
                  <a:pt x="755616" y="511842"/>
                </a:lnTo>
                <a:lnTo>
                  <a:pt x="763094" y="515912"/>
                </a:lnTo>
                <a:lnTo>
                  <a:pt x="776767" y="511590"/>
                </a:lnTo>
                <a:lnTo>
                  <a:pt x="782860" y="497176"/>
                </a:lnTo>
                <a:lnTo>
                  <a:pt x="781649" y="470499"/>
                </a:lnTo>
                <a:lnTo>
                  <a:pt x="773413" y="429386"/>
                </a:lnTo>
                <a:lnTo>
                  <a:pt x="767858" y="404116"/>
                </a:lnTo>
                <a:lnTo>
                  <a:pt x="763226" y="379436"/>
                </a:lnTo>
                <a:lnTo>
                  <a:pt x="760016" y="358201"/>
                </a:lnTo>
                <a:lnTo>
                  <a:pt x="758729" y="343268"/>
                </a:lnTo>
                <a:lnTo>
                  <a:pt x="763424" y="319413"/>
                </a:lnTo>
                <a:lnTo>
                  <a:pt x="776300" y="298272"/>
                </a:lnTo>
                <a:lnTo>
                  <a:pt x="794480" y="283158"/>
                </a:lnTo>
                <a:lnTo>
                  <a:pt x="815084" y="277384"/>
                </a:lnTo>
                <a:lnTo>
                  <a:pt x="836415" y="289279"/>
                </a:lnTo>
                <a:lnTo>
                  <a:pt x="852730" y="320997"/>
                </a:lnTo>
                <a:lnTo>
                  <a:pt x="863177" y="366585"/>
                </a:lnTo>
                <a:lnTo>
                  <a:pt x="866905" y="420087"/>
                </a:lnTo>
                <a:lnTo>
                  <a:pt x="863065" y="475552"/>
                </a:lnTo>
                <a:lnTo>
                  <a:pt x="850804" y="527024"/>
                </a:lnTo>
                <a:lnTo>
                  <a:pt x="839423" y="560848"/>
                </a:lnTo>
                <a:lnTo>
                  <a:pt x="835737" y="580945"/>
                </a:lnTo>
                <a:lnTo>
                  <a:pt x="860878" y="615924"/>
                </a:lnTo>
                <a:lnTo>
                  <a:pt x="883346" y="625043"/>
                </a:lnTo>
                <a:lnTo>
                  <a:pt x="898892" y="613960"/>
                </a:lnTo>
                <a:lnTo>
                  <a:pt x="906615" y="585319"/>
                </a:lnTo>
                <a:lnTo>
                  <a:pt x="905581" y="541716"/>
                </a:lnTo>
                <a:lnTo>
                  <a:pt x="894856" y="485749"/>
                </a:lnTo>
                <a:lnTo>
                  <a:pt x="881843" y="419334"/>
                </a:lnTo>
                <a:lnTo>
                  <a:pt x="877973" y="359131"/>
                </a:lnTo>
                <a:lnTo>
                  <a:pt x="883239" y="310046"/>
                </a:lnTo>
                <a:lnTo>
                  <a:pt x="897635" y="276986"/>
                </a:lnTo>
                <a:lnTo>
                  <a:pt x="920440" y="257339"/>
                </a:lnTo>
                <a:lnTo>
                  <a:pt x="938113" y="259499"/>
                </a:lnTo>
                <a:lnTo>
                  <a:pt x="949537" y="282507"/>
                </a:lnTo>
                <a:lnTo>
                  <a:pt x="953594" y="325405"/>
                </a:lnTo>
                <a:lnTo>
                  <a:pt x="956364" y="363673"/>
                </a:lnTo>
                <a:lnTo>
                  <a:pt x="963793" y="387790"/>
                </a:lnTo>
                <a:lnTo>
                  <a:pt x="974556" y="395499"/>
                </a:lnTo>
                <a:lnTo>
                  <a:pt x="987329" y="384543"/>
                </a:lnTo>
                <a:lnTo>
                  <a:pt x="990476" y="374693"/>
                </a:lnTo>
                <a:lnTo>
                  <a:pt x="992044" y="358927"/>
                </a:lnTo>
                <a:lnTo>
                  <a:pt x="991949" y="339398"/>
                </a:lnTo>
                <a:lnTo>
                  <a:pt x="990106" y="318261"/>
                </a:lnTo>
                <a:lnTo>
                  <a:pt x="988581" y="281623"/>
                </a:lnTo>
                <a:lnTo>
                  <a:pt x="994744" y="255311"/>
                </a:lnTo>
                <a:lnTo>
                  <a:pt x="1008511" y="239440"/>
                </a:lnTo>
                <a:lnTo>
                  <a:pt x="1029794" y="234124"/>
                </a:lnTo>
                <a:lnTo>
                  <a:pt x="1048990" y="239193"/>
                </a:lnTo>
                <a:lnTo>
                  <a:pt x="1064828" y="256241"/>
                </a:lnTo>
                <a:lnTo>
                  <a:pt x="1079024" y="288027"/>
                </a:lnTo>
                <a:lnTo>
                  <a:pt x="1093294" y="337311"/>
                </a:lnTo>
                <a:lnTo>
                  <a:pt x="1111154" y="408355"/>
                </a:lnTo>
                <a:lnTo>
                  <a:pt x="1169096" y="273018"/>
                </a:lnTo>
                <a:lnTo>
                  <a:pt x="1192646" y="219448"/>
                </a:lnTo>
                <a:lnTo>
                  <a:pt x="1214155" y="173688"/>
                </a:lnTo>
                <a:lnTo>
                  <a:pt x="1241725" y="124984"/>
                </a:lnTo>
                <a:lnTo>
                  <a:pt x="1263533" y="116357"/>
                </a:lnTo>
                <a:lnTo>
                  <a:pt x="1288030" y="120752"/>
                </a:lnTo>
                <a:lnTo>
                  <a:pt x="1310807" y="136292"/>
                </a:lnTo>
                <a:lnTo>
                  <a:pt x="1327456" y="161099"/>
                </a:lnTo>
                <a:lnTo>
                  <a:pt x="1342138" y="195626"/>
                </a:lnTo>
                <a:lnTo>
                  <a:pt x="1349275" y="146811"/>
                </a:lnTo>
                <a:lnTo>
                  <a:pt x="1350620" y="136440"/>
                </a:lnTo>
                <a:lnTo>
                  <a:pt x="1351488" y="126372"/>
                </a:lnTo>
                <a:lnTo>
                  <a:pt x="1351847" y="116602"/>
                </a:lnTo>
                <a:lnTo>
                  <a:pt x="1351663" y="107124"/>
                </a:lnTo>
                <a:lnTo>
                  <a:pt x="1340161" y="58463"/>
                </a:lnTo>
                <a:lnTo>
                  <a:pt x="1312762" y="28543"/>
                </a:lnTo>
                <a:lnTo>
                  <a:pt x="1257018" y="18018"/>
                </a:lnTo>
                <a:lnTo>
                  <a:pt x="1214837" y="22339"/>
                </a:lnTo>
                <a:lnTo>
                  <a:pt x="1159246" y="33426"/>
                </a:lnTo>
                <a:lnTo>
                  <a:pt x="1087341" y="51561"/>
                </a:lnTo>
                <a:lnTo>
                  <a:pt x="1034178" y="65387"/>
                </a:lnTo>
                <a:lnTo>
                  <a:pt x="990666" y="74933"/>
                </a:lnTo>
                <a:lnTo>
                  <a:pt x="949343" y="81007"/>
                </a:lnTo>
                <a:lnTo>
                  <a:pt x="902747" y="84418"/>
                </a:lnTo>
                <a:lnTo>
                  <a:pt x="843416" y="85975"/>
                </a:lnTo>
                <a:lnTo>
                  <a:pt x="763888" y="86486"/>
                </a:lnTo>
                <a:lnTo>
                  <a:pt x="708919" y="86249"/>
                </a:lnTo>
                <a:lnTo>
                  <a:pt x="657645" y="85152"/>
                </a:lnTo>
                <a:lnTo>
                  <a:pt x="609280" y="83102"/>
                </a:lnTo>
                <a:lnTo>
                  <a:pt x="563038" y="80004"/>
                </a:lnTo>
                <a:lnTo>
                  <a:pt x="518136" y="75763"/>
                </a:lnTo>
                <a:lnTo>
                  <a:pt x="473787" y="70284"/>
                </a:lnTo>
                <a:lnTo>
                  <a:pt x="429207" y="63472"/>
                </a:lnTo>
                <a:lnTo>
                  <a:pt x="383610" y="55232"/>
                </a:lnTo>
                <a:lnTo>
                  <a:pt x="336211" y="45471"/>
                </a:lnTo>
                <a:lnTo>
                  <a:pt x="286226" y="34092"/>
                </a:lnTo>
                <a:lnTo>
                  <a:pt x="232869" y="21001"/>
                </a:lnTo>
                <a:lnTo>
                  <a:pt x="186782" y="9765"/>
                </a:lnTo>
                <a:lnTo>
                  <a:pt x="152964" y="2882"/>
                </a:lnTo>
                <a:lnTo>
                  <a:pt x="127447" y="0"/>
                </a:lnTo>
                <a:lnTo>
                  <a:pt x="106266" y="761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62" y="7312022"/>
            <a:ext cx="0" cy="120650"/>
          </a:xfrm>
          <a:custGeom>
            <a:avLst/>
            <a:gdLst/>
            <a:ahLst/>
            <a:cxnLst/>
            <a:rect l="l" t="t" r="r" b="b"/>
            <a:pathLst>
              <a:path w="0"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5008" y="2729344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5008" y="3097644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20700" y="1130300"/>
            <a:ext cx="3032125" cy="225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XML</a:t>
            </a:r>
            <a:r>
              <a:rPr dirty="0" sz="3200" spc="-20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FILES</a:t>
            </a:r>
            <a:endParaRPr sz="3200">
              <a:latin typeface="Times New Roman"/>
              <a:cs typeface="Times New Roman"/>
            </a:endParaRPr>
          </a:p>
          <a:p>
            <a:pPr marL="774700">
              <a:lnSpc>
                <a:spcPct val="100000"/>
              </a:lnSpc>
              <a:spcBef>
                <a:spcPts val="26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defaults.xml</a:t>
            </a:r>
            <a:endParaRPr sz="2000">
              <a:latin typeface="Arial"/>
              <a:cs typeface="Arial"/>
            </a:endParaRPr>
          </a:p>
          <a:p>
            <a:pPr marL="774700" marR="5080">
              <a:lnSpc>
                <a:spcPct val="1208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setup</a:t>
            </a:r>
            <a:r>
              <a:rPr dirty="0" sz="20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—databases  </a:t>
            </a:r>
            <a:r>
              <a:rPr dirty="0" sz="2000" spc="-5" b="1" i="1">
                <a:solidFill>
                  <a:srgbClr val="588B00"/>
                </a:solidFill>
                <a:latin typeface="Arial"/>
                <a:cs typeface="Arial"/>
              </a:rPr>
              <a:t>add service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name  copy&amp;paste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configure </a:t>
            </a:r>
            <a:r>
              <a:rPr dirty="0"/>
              <a:t>ORDS</a:t>
            </a:r>
            <a:r>
              <a:rPr dirty="0" spc="-45"/>
              <a:t> </a:t>
            </a:r>
            <a:r>
              <a:rPr dirty="0" spc="-5"/>
              <a:t>pools</a:t>
            </a: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044950" y="2203450"/>
          <a:ext cx="6111875" cy="352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9540"/>
                <a:gridCol w="3672878"/>
              </a:tblGrid>
              <a:tr h="381657">
                <a:tc>
                  <a:txBody>
                    <a:bodyPr/>
                    <a:lstStyle/>
                    <a:p>
                      <a:pPr marL="31750">
                        <a:lnSpc>
                          <a:spcPts val="235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configuration</a:t>
                      </a:r>
                      <a:r>
                        <a:rPr dirty="0" sz="20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235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purpose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defaults.xml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17780">
                        <a:lnSpc>
                          <a:spcPts val="1800"/>
                        </a:lnSpc>
                        <a:spcBef>
                          <a:spcPts val="5"/>
                        </a:spcBef>
                        <a:tabLst>
                          <a:tab pos="1008380" algn="l"/>
                          <a:tab pos="2028825" algn="l"/>
                          <a:tab pos="2987040" algn="l"/>
                          <a:tab pos="3405504" algn="l"/>
                        </a:tabLst>
                      </a:pPr>
                      <a:r>
                        <a:rPr dirty="0" sz="1500" spc="150">
                          <a:latin typeface="Arial"/>
                          <a:cs typeface="Arial"/>
                        </a:rPr>
                        <a:t>commo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n	</a:t>
                      </a:r>
                      <a:r>
                        <a:rPr dirty="0" sz="1500" spc="150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,	</a:t>
                      </a:r>
                      <a:r>
                        <a:rPr dirty="0" sz="1500" spc="150">
                          <a:latin typeface="Arial"/>
                          <a:cs typeface="Arial"/>
                        </a:rPr>
                        <a:t>default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	</a:t>
                      </a:r>
                      <a:r>
                        <a:rPr dirty="0" sz="1500" spc="150">
                          <a:latin typeface="Arial"/>
                          <a:cs typeface="Arial"/>
                        </a:rPr>
                        <a:t>fo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r	</a:t>
                      </a:r>
                      <a:r>
                        <a:rPr dirty="0" sz="1500" spc="15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l  connection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pools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469902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conf/apex.xml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APEX_PUBLIC_USER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configuration for</a:t>
                      </a:r>
                      <a:r>
                        <a:rPr dirty="0" sz="15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APEX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conf/apex_al.xml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APEX_LISTENER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read repository/rest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configuration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469899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conf/apex_rt.xml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APEX_REST_PUBLIC_USER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apex REST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services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conf/apex_pu.xml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ORDS_PUBLIC_USER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Plsql and SQL developer REST</a:t>
                      </a:r>
                      <a:r>
                        <a:rPr dirty="0" sz="15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services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381647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role-mapping.xml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map web server roles to RESTful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roles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81660">
                <a:tc>
                  <a:txBody>
                    <a:bodyPr/>
                    <a:lstStyle/>
                    <a:p>
                      <a:pPr marL="31750">
                        <a:lnSpc>
                          <a:spcPts val="1739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url-mapping.xml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739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maps url to connection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pools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configure </a:t>
            </a:r>
            <a:r>
              <a:rPr dirty="0"/>
              <a:t>ORDS </a:t>
            </a:r>
            <a:r>
              <a:rPr dirty="0" spc="-5"/>
              <a:t>connection</a:t>
            </a:r>
            <a:r>
              <a:rPr dirty="0" spc="-20"/>
              <a:t> </a:t>
            </a:r>
            <a:r>
              <a:rPr dirty="0" spc="-5"/>
              <a:t>pools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0700" y="1130300"/>
            <a:ext cx="3455035" cy="98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COMMANDS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500" spc="-5" b="1">
                <a:solidFill>
                  <a:srgbClr val="004B7D"/>
                </a:solidFill>
                <a:latin typeface="Courier New"/>
                <a:cs typeface="Courier New"/>
              </a:rPr>
              <a:t>java -jar</a:t>
            </a:r>
            <a:r>
              <a:rPr dirty="0" sz="2500" spc="-85" b="1">
                <a:solidFill>
                  <a:srgbClr val="004B7D"/>
                </a:solidFill>
                <a:latin typeface="Courier New"/>
                <a:cs typeface="Courier New"/>
              </a:rPr>
              <a:t> </a:t>
            </a:r>
            <a:r>
              <a:rPr dirty="0" sz="2500" spc="-5" b="1">
                <a:solidFill>
                  <a:srgbClr val="004B7D"/>
                </a:solidFill>
                <a:latin typeface="Courier New"/>
                <a:cs typeface="Courier New"/>
              </a:rPr>
              <a:t>ords.war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0803" y="1701800"/>
            <a:ext cx="977900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5" b="1">
                <a:solidFill>
                  <a:srgbClr val="004B7D"/>
                </a:solidFill>
                <a:latin typeface="Courier New"/>
                <a:cs typeface="Courier New"/>
              </a:rPr>
              <a:t>setup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83974" y="1701800"/>
            <a:ext cx="1930400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5" b="1">
                <a:solidFill>
                  <a:srgbClr val="004B7D"/>
                </a:solidFill>
                <a:latin typeface="Courier New"/>
                <a:cs typeface="Courier New"/>
              </a:rPr>
              <a:t>--database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79823" y="1701800"/>
            <a:ext cx="1740535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b="1">
                <a:solidFill>
                  <a:srgbClr val="004B7D"/>
                </a:solidFill>
                <a:latin typeface="Courier New"/>
                <a:cs typeface="Courier New"/>
              </a:rPr>
              <a:t>apexalpha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6100" y="2209800"/>
            <a:ext cx="8585200" cy="293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14289" y="6404439"/>
            <a:ext cx="1345711" cy="618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033471" y="5473700"/>
            <a:ext cx="884021" cy="826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033579" y="5469361"/>
            <a:ext cx="883919" cy="831215"/>
          </a:xfrm>
          <a:custGeom>
            <a:avLst/>
            <a:gdLst/>
            <a:ahLst/>
            <a:cxnLst/>
            <a:rect l="l" t="t" r="r" b="b"/>
            <a:pathLst>
              <a:path w="883920" h="831214">
                <a:moveTo>
                  <a:pt x="538956" y="889"/>
                </a:moveTo>
                <a:lnTo>
                  <a:pt x="505382" y="0"/>
                </a:lnTo>
                <a:lnTo>
                  <a:pt x="467808" y="777"/>
                </a:lnTo>
                <a:lnTo>
                  <a:pt x="425217" y="3151"/>
                </a:lnTo>
                <a:lnTo>
                  <a:pt x="376592" y="7051"/>
                </a:lnTo>
                <a:lnTo>
                  <a:pt x="320917" y="12406"/>
                </a:lnTo>
                <a:lnTo>
                  <a:pt x="257175" y="19146"/>
                </a:lnTo>
                <a:lnTo>
                  <a:pt x="195820" y="24781"/>
                </a:lnTo>
                <a:lnTo>
                  <a:pt x="145835" y="26932"/>
                </a:lnTo>
                <a:lnTo>
                  <a:pt x="103993" y="25685"/>
                </a:lnTo>
                <a:lnTo>
                  <a:pt x="67071" y="21130"/>
                </a:lnTo>
                <a:lnTo>
                  <a:pt x="41666" y="16915"/>
                </a:lnTo>
                <a:lnTo>
                  <a:pt x="20583" y="13798"/>
                </a:lnTo>
                <a:lnTo>
                  <a:pt x="5976" y="12065"/>
                </a:lnTo>
                <a:lnTo>
                  <a:pt x="0" y="12002"/>
                </a:lnTo>
                <a:lnTo>
                  <a:pt x="7130" y="31993"/>
                </a:lnTo>
                <a:lnTo>
                  <a:pt x="34706" y="68362"/>
                </a:lnTo>
                <a:lnTo>
                  <a:pt x="69932" y="106019"/>
                </a:lnTo>
                <a:lnTo>
                  <a:pt x="100012" y="129873"/>
                </a:lnTo>
                <a:lnTo>
                  <a:pt x="114903" y="138284"/>
                </a:lnTo>
                <a:lnTo>
                  <a:pt x="126548" y="146348"/>
                </a:lnTo>
                <a:lnTo>
                  <a:pt x="133755" y="153120"/>
                </a:lnTo>
                <a:lnTo>
                  <a:pt x="135333" y="157656"/>
                </a:lnTo>
                <a:lnTo>
                  <a:pt x="109550" y="210161"/>
                </a:lnTo>
                <a:lnTo>
                  <a:pt x="88634" y="260587"/>
                </a:lnTo>
                <a:lnTo>
                  <a:pt x="72570" y="309127"/>
                </a:lnTo>
                <a:lnTo>
                  <a:pt x="61346" y="355977"/>
                </a:lnTo>
                <a:lnTo>
                  <a:pt x="54947" y="401331"/>
                </a:lnTo>
                <a:lnTo>
                  <a:pt x="53359" y="445383"/>
                </a:lnTo>
                <a:lnTo>
                  <a:pt x="56570" y="488329"/>
                </a:lnTo>
                <a:lnTo>
                  <a:pt x="64564" y="530363"/>
                </a:lnTo>
                <a:lnTo>
                  <a:pt x="77330" y="571680"/>
                </a:lnTo>
                <a:lnTo>
                  <a:pt x="94852" y="612474"/>
                </a:lnTo>
                <a:lnTo>
                  <a:pt x="112979" y="646216"/>
                </a:lnTo>
                <a:lnTo>
                  <a:pt x="150263" y="690788"/>
                </a:lnTo>
                <a:lnTo>
                  <a:pt x="216663" y="729711"/>
                </a:lnTo>
                <a:lnTo>
                  <a:pt x="259397" y="747369"/>
                </a:lnTo>
                <a:lnTo>
                  <a:pt x="304210" y="760542"/>
                </a:lnTo>
                <a:lnTo>
                  <a:pt x="353279" y="769869"/>
                </a:lnTo>
                <a:lnTo>
                  <a:pt x="408781" y="775987"/>
                </a:lnTo>
                <a:lnTo>
                  <a:pt x="444623" y="779707"/>
                </a:lnTo>
                <a:lnTo>
                  <a:pt x="474033" y="784405"/>
                </a:lnTo>
                <a:lnTo>
                  <a:pt x="493935" y="789458"/>
                </a:lnTo>
                <a:lnTo>
                  <a:pt x="501252" y="794242"/>
                </a:lnTo>
                <a:lnTo>
                  <a:pt x="496951" y="799364"/>
                </a:lnTo>
                <a:lnTo>
                  <a:pt x="485253" y="805375"/>
                </a:lnTo>
                <a:lnTo>
                  <a:pt x="467961" y="811575"/>
                </a:lnTo>
                <a:lnTo>
                  <a:pt x="446881" y="817261"/>
                </a:lnTo>
                <a:lnTo>
                  <a:pt x="421359" y="823600"/>
                </a:lnTo>
                <a:lnTo>
                  <a:pt x="409889" y="827702"/>
                </a:lnTo>
                <a:lnTo>
                  <a:pt x="411657" y="830056"/>
                </a:lnTo>
                <a:lnTo>
                  <a:pt x="425846" y="831152"/>
                </a:lnTo>
                <a:lnTo>
                  <a:pt x="476268" y="828049"/>
                </a:lnTo>
                <a:lnTo>
                  <a:pt x="534994" y="817279"/>
                </a:lnTo>
                <a:lnTo>
                  <a:pt x="593914" y="800746"/>
                </a:lnTo>
                <a:lnTo>
                  <a:pt x="644921" y="780352"/>
                </a:lnTo>
                <a:lnTo>
                  <a:pt x="688830" y="756364"/>
                </a:lnTo>
                <a:lnTo>
                  <a:pt x="727501" y="729910"/>
                </a:lnTo>
                <a:lnTo>
                  <a:pt x="760934" y="700985"/>
                </a:lnTo>
                <a:lnTo>
                  <a:pt x="789131" y="669583"/>
                </a:lnTo>
                <a:lnTo>
                  <a:pt x="812093" y="635698"/>
                </a:lnTo>
                <a:lnTo>
                  <a:pt x="829822" y="599323"/>
                </a:lnTo>
                <a:lnTo>
                  <a:pt x="842319" y="560453"/>
                </a:lnTo>
                <a:lnTo>
                  <a:pt x="849586" y="519081"/>
                </a:lnTo>
                <a:lnTo>
                  <a:pt x="851624" y="475202"/>
                </a:lnTo>
                <a:lnTo>
                  <a:pt x="848435" y="428809"/>
                </a:lnTo>
                <a:lnTo>
                  <a:pt x="840019" y="379897"/>
                </a:lnTo>
                <a:lnTo>
                  <a:pt x="826379" y="328458"/>
                </a:lnTo>
                <a:lnTo>
                  <a:pt x="807516" y="274488"/>
                </a:lnTo>
                <a:lnTo>
                  <a:pt x="783431" y="217981"/>
                </a:lnTo>
                <a:lnTo>
                  <a:pt x="760574" y="162923"/>
                </a:lnTo>
                <a:lnTo>
                  <a:pt x="758762" y="134365"/>
                </a:lnTo>
                <a:lnTo>
                  <a:pt x="780993" y="126977"/>
                </a:lnTo>
                <a:lnTo>
                  <a:pt x="830262" y="135431"/>
                </a:lnTo>
                <a:lnTo>
                  <a:pt x="850090" y="139652"/>
                </a:lnTo>
                <a:lnTo>
                  <a:pt x="866803" y="142625"/>
                </a:lnTo>
                <a:lnTo>
                  <a:pt x="878640" y="144083"/>
                </a:lnTo>
                <a:lnTo>
                  <a:pt x="883841" y="143764"/>
                </a:lnTo>
                <a:lnTo>
                  <a:pt x="868450" y="128691"/>
                </a:lnTo>
                <a:lnTo>
                  <a:pt x="823384" y="100364"/>
                </a:lnTo>
                <a:lnTo>
                  <a:pt x="765684" y="68734"/>
                </a:lnTo>
                <a:lnTo>
                  <a:pt x="712391" y="43752"/>
                </a:lnTo>
                <a:lnTo>
                  <a:pt x="667354" y="26676"/>
                </a:lnTo>
                <a:lnTo>
                  <a:pt x="625685" y="13968"/>
                </a:lnTo>
                <a:lnTo>
                  <a:pt x="584010" y="5437"/>
                </a:lnTo>
                <a:lnTo>
                  <a:pt x="538956" y="889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14204" y="6403733"/>
            <a:ext cx="1351915" cy="625475"/>
          </a:xfrm>
          <a:custGeom>
            <a:avLst/>
            <a:gdLst/>
            <a:ahLst/>
            <a:cxnLst/>
            <a:rect l="l" t="t" r="r" b="b"/>
            <a:pathLst>
              <a:path w="1351915" h="625475">
                <a:moveTo>
                  <a:pt x="106266" y="761"/>
                </a:moveTo>
                <a:lnTo>
                  <a:pt x="58213" y="13999"/>
                </a:lnTo>
                <a:lnTo>
                  <a:pt x="24816" y="33030"/>
                </a:lnTo>
                <a:lnTo>
                  <a:pt x="5067" y="65902"/>
                </a:lnTo>
                <a:lnTo>
                  <a:pt x="0" y="97189"/>
                </a:lnTo>
                <a:lnTo>
                  <a:pt x="143" y="132154"/>
                </a:lnTo>
                <a:lnTo>
                  <a:pt x="5856" y="166259"/>
                </a:lnTo>
                <a:lnTo>
                  <a:pt x="12863" y="182231"/>
                </a:lnTo>
                <a:lnTo>
                  <a:pt x="21400" y="189932"/>
                </a:lnTo>
                <a:lnTo>
                  <a:pt x="28615" y="188278"/>
                </a:lnTo>
                <a:lnTo>
                  <a:pt x="31653" y="176180"/>
                </a:lnTo>
                <a:lnTo>
                  <a:pt x="39789" y="156888"/>
                </a:lnTo>
                <a:lnTo>
                  <a:pt x="59302" y="136355"/>
                </a:lnTo>
                <a:lnTo>
                  <a:pt x="82849" y="120752"/>
                </a:lnTo>
                <a:lnTo>
                  <a:pt x="103091" y="116251"/>
                </a:lnTo>
                <a:lnTo>
                  <a:pt x="114675" y="125897"/>
                </a:lnTo>
                <a:lnTo>
                  <a:pt x="129112" y="152700"/>
                </a:lnTo>
                <a:lnTo>
                  <a:pt x="147703" y="199577"/>
                </a:lnTo>
                <a:lnTo>
                  <a:pt x="171750" y="269446"/>
                </a:lnTo>
                <a:lnTo>
                  <a:pt x="191397" y="327305"/>
                </a:lnTo>
                <a:lnTo>
                  <a:pt x="208476" y="374620"/>
                </a:lnTo>
                <a:lnTo>
                  <a:pt x="221181" y="406554"/>
                </a:lnTo>
                <a:lnTo>
                  <a:pt x="227709" y="418274"/>
                </a:lnTo>
                <a:lnTo>
                  <a:pt x="232768" y="409510"/>
                </a:lnTo>
                <a:lnTo>
                  <a:pt x="241437" y="385643"/>
                </a:lnTo>
                <a:lnTo>
                  <a:pt x="252470" y="350310"/>
                </a:lnTo>
                <a:lnTo>
                  <a:pt x="264619" y="307149"/>
                </a:lnTo>
                <a:lnTo>
                  <a:pt x="276615" y="263282"/>
                </a:lnTo>
                <a:lnTo>
                  <a:pt x="287260" y="226011"/>
                </a:lnTo>
                <a:lnTo>
                  <a:pt x="295415" y="199247"/>
                </a:lnTo>
                <a:lnTo>
                  <a:pt x="299941" y="186896"/>
                </a:lnTo>
                <a:lnTo>
                  <a:pt x="303936" y="185404"/>
                </a:lnTo>
                <a:lnTo>
                  <a:pt x="310642" y="188247"/>
                </a:lnTo>
                <a:lnTo>
                  <a:pt x="319142" y="194879"/>
                </a:lnTo>
                <a:lnTo>
                  <a:pt x="328515" y="204755"/>
                </a:lnTo>
                <a:lnTo>
                  <a:pt x="340184" y="215975"/>
                </a:lnTo>
                <a:lnTo>
                  <a:pt x="354925" y="226237"/>
                </a:lnTo>
                <a:lnTo>
                  <a:pt x="370848" y="234390"/>
                </a:lnTo>
                <a:lnTo>
                  <a:pt x="386063" y="239284"/>
                </a:lnTo>
                <a:lnTo>
                  <a:pt x="404061" y="241863"/>
                </a:lnTo>
                <a:lnTo>
                  <a:pt x="416536" y="240357"/>
                </a:lnTo>
                <a:lnTo>
                  <a:pt x="425681" y="233949"/>
                </a:lnTo>
                <a:lnTo>
                  <a:pt x="433688" y="221821"/>
                </a:lnTo>
                <a:lnTo>
                  <a:pt x="446785" y="197215"/>
                </a:lnTo>
                <a:lnTo>
                  <a:pt x="472185" y="228568"/>
                </a:lnTo>
                <a:lnTo>
                  <a:pt x="505039" y="255645"/>
                </a:lnTo>
                <a:lnTo>
                  <a:pt x="565450" y="267064"/>
                </a:lnTo>
                <a:lnTo>
                  <a:pt x="617363" y="269166"/>
                </a:lnTo>
                <a:lnTo>
                  <a:pt x="636059" y="267572"/>
                </a:lnTo>
                <a:lnTo>
                  <a:pt x="646413" y="264286"/>
                </a:lnTo>
                <a:lnTo>
                  <a:pt x="662091" y="260028"/>
                </a:lnTo>
                <a:lnTo>
                  <a:pt x="703363" y="283331"/>
                </a:lnTo>
                <a:lnTo>
                  <a:pt x="736230" y="328175"/>
                </a:lnTo>
                <a:lnTo>
                  <a:pt x="746648" y="383006"/>
                </a:lnTo>
                <a:lnTo>
                  <a:pt x="747615" y="428193"/>
                </a:lnTo>
                <a:lnTo>
                  <a:pt x="748347" y="470809"/>
                </a:lnTo>
                <a:lnTo>
                  <a:pt x="750857" y="497751"/>
                </a:lnTo>
                <a:lnTo>
                  <a:pt x="755616" y="511842"/>
                </a:lnTo>
                <a:lnTo>
                  <a:pt x="763094" y="515912"/>
                </a:lnTo>
                <a:lnTo>
                  <a:pt x="776767" y="511590"/>
                </a:lnTo>
                <a:lnTo>
                  <a:pt x="782860" y="497176"/>
                </a:lnTo>
                <a:lnTo>
                  <a:pt x="781649" y="470499"/>
                </a:lnTo>
                <a:lnTo>
                  <a:pt x="773413" y="429386"/>
                </a:lnTo>
                <a:lnTo>
                  <a:pt x="767858" y="404116"/>
                </a:lnTo>
                <a:lnTo>
                  <a:pt x="763226" y="379436"/>
                </a:lnTo>
                <a:lnTo>
                  <a:pt x="760016" y="358201"/>
                </a:lnTo>
                <a:lnTo>
                  <a:pt x="758729" y="343268"/>
                </a:lnTo>
                <a:lnTo>
                  <a:pt x="763424" y="319413"/>
                </a:lnTo>
                <a:lnTo>
                  <a:pt x="776300" y="298272"/>
                </a:lnTo>
                <a:lnTo>
                  <a:pt x="794480" y="283158"/>
                </a:lnTo>
                <a:lnTo>
                  <a:pt x="815084" y="277384"/>
                </a:lnTo>
                <a:lnTo>
                  <a:pt x="836415" y="289279"/>
                </a:lnTo>
                <a:lnTo>
                  <a:pt x="852730" y="320997"/>
                </a:lnTo>
                <a:lnTo>
                  <a:pt x="863177" y="366585"/>
                </a:lnTo>
                <a:lnTo>
                  <a:pt x="866905" y="420087"/>
                </a:lnTo>
                <a:lnTo>
                  <a:pt x="863065" y="475552"/>
                </a:lnTo>
                <a:lnTo>
                  <a:pt x="850804" y="527024"/>
                </a:lnTo>
                <a:lnTo>
                  <a:pt x="839423" y="560848"/>
                </a:lnTo>
                <a:lnTo>
                  <a:pt x="835737" y="580945"/>
                </a:lnTo>
                <a:lnTo>
                  <a:pt x="860878" y="615924"/>
                </a:lnTo>
                <a:lnTo>
                  <a:pt x="883346" y="625043"/>
                </a:lnTo>
                <a:lnTo>
                  <a:pt x="898892" y="613960"/>
                </a:lnTo>
                <a:lnTo>
                  <a:pt x="906615" y="585319"/>
                </a:lnTo>
                <a:lnTo>
                  <a:pt x="905581" y="541716"/>
                </a:lnTo>
                <a:lnTo>
                  <a:pt x="894856" y="485749"/>
                </a:lnTo>
                <a:lnTo>
                  <a:pt x="881843" y="419334"/>
                </a:lnTo>
                <a:lnTo>
                  <a:pt x="877973" y="359131"/>
                </a:lnTo>
                <a:lnTo>
                  <a:pt x="883239" y="310046"/>
                </a:lnTo>
                <a:lnTo>
                  <a:pt x="897635" y="276986"/>
                </a:lnTo>
                <a:lnTo>
                  <a:pt x="920440" y="257339"/>
                </a:lnTo>
                <a:lnTo>
                  <a:pt x="938113" y="259499"/>
                </a:lnTo>
                <a:lnTo>
                  <a:pt x="949537" y="282507"/>
                </a:lnTo>
                <a:lnTo>
                  <a:pt x="953594" y="325405"/>
                </a:lnTo>
                <a:lnTo>
                  <a:pt x="956364" y="363673"/>
                </a:lnTo>
                <a:lnTo>
                  <a:pt x="963793" y="387790"/>
                </a:lnTo>
                <a:lnTo>
                  <a:pt x="974556" y="395499"/>
                </a:lnTo>
                <a:lnTo>
                  <a:pt x="987329" y="384543"/>
                </a:lnTo>
                <a:lnTo>
                  <a:pt x="990476" y="374693"/>
                </a:lnTo>
                <a:lnTo>
                  <a:pt x="992044" y="358927"/>
                </a:lnTo>
                <a:lnTo>
                  <a:pt x="991949" y="339398"/>
                </a:lnTo>
                <a:lnTo>
                  <a:pt x="990106" y="318261"/>
                </a:lnTo>
                <a:lnTo>
                  <a:pt x="988581" y="281623"/>
                </a:lnTo>
                <a:lnTo>
                  <a:pt x="994744" y="255311"/>
                </a:lnTo>
                <a:lnTo>
                  <a:pt x="1008511" y="239440"/>
                </a:lnTo>
                <a:lnTo>
                  <a:pt x="1029794" y="234124"/>
                </a:lnTo>
                <a:lnTo>
                  <a:pt x="1048990" y="239193"/>
                </a:lnTo>
                <a:lnTo>
                  <a:pt x="1064828" y="256241"/>
                </a:lnTo>
                <a:lnTo>
                  <a:pt x="1079024" y="288027"/>
                </a:lnTo>
                <a:lnTo>
                  <a:pt x="1093294" y="337311"/>
                </a:lnTo>
                <a:lnTo>
                  <a:pt x="1111154" y="408355"/>
                </a:lnTo>
                <a:lnTo>
                  <a:pt x="1169096" y="273018"/>
                </a:lnTo>
                <a:lnTo>
                  <a:pt x="1192646" y="219448"/>
                </a:lnTo>
                <a:lnTo>
                  <a:pt x="1214155" y="173688"/>
                </a:lnTo>
                <a:lnTo>
                  <a:pt x="1241725" y="124984"/>
                </a:lnTo>
                <a:lnTo>
                  <a:pt x="1263533" y="116357"/>
                </a:lnTo>
                <a:lnTo>
                  <a:pt x="1288030" y="120752"/>
                </a:lnTo>
                <a:lnTo>
                  <a:pt x="1310807" y="136292"/>
                </a:lnTo>
                <a:lnTo>
                  <a:pt x="1327456" y="161099"/>
                </a:lnTo>
                <a:lnTo>
                  <a:pt x="1342138" y="195626"/>
                </a:lnTo>
                <a:lnTo>
                  <a:pt x="1349275" y="146811"/>
                </a:lnTo>
                <a:lnTo>
                  <a:pt x="1350620" y="136440"/>
                </a:lnTo>
                <a:lnTo>
                  <a:pt x="1351488" y="126372"/>
                </a:lnTo>
                <a:lnTo>
                  <a:pt x="1351847" y="116602"/>
                </a:lnTo>
                <a:lnTo>
                  <a:pt x="1351663" y="107124"/>
                </a:lnTo>
                <a:lnTo>
                  <a:pt x="1340161" y="58463"/>
                </a:lnTo>
                <a:lnTo>
                  <a:pt x="1312762" y="28543"/>
                </a:lnTo>
                <a:lnTo>
                  <a:pt x="1257018" y="18018"/>
                </a:lnTo>
                <a:lnTo>
                  <a:pt x="1214837" y="22339"/>
                </a:lnTo>
                <a:lnTo>
                  <a:pt x="1159246" y="33426"/>
                </a:lnTo>
                <a:lnTo>
                  <a:pt x="1087341" y="51561"/>
                </a:lnTo>
                <a:lnTo>
                  <a:pt x="1034178" y="65387"/>
                </a:lnTo>
                <a:lnTo>
                  <a:pt x="990666" y="74933"/>
                </a:lnTo>
                <a:lnTo>
                  <a:pt x="949343" y="81007"/>
                </a:lnTo>
                <a:lnTo>
                  <a:pt x="902747" y="84418"/>
                </a:lnTo>
                <a:lnTo>
                  <a:pt x="843416" y="85975"/>
                </a:lnTo>
                <a:lnTo>
                  <a:pt x="763888" y="86486"/>
                </a:lnTo>
                <a:lnTo>
                  <a:pt x="708919" y="86249"/>
                </a:lnTo>
                <a:lnTo>
                  <a:pt x="657645" y="85152"/>
                </a:lnTo>
                <a:lnTo>
                  <a:pt x="609280" y="83102"/>
                </a:lnTo>
                <a:lnTo>
                  <a:pt x="563038" y="80004"/>
                </a:lnTo>
                <a:lnTo>
                  <a:pt x="518136" y="75763"/>
                </a:lnTo>
                <a:lnTo>
                  <a:pt x="473787" y="70284"/>
                </a:lnTo>
                <a:lnTo>
                  <a:pt x="429207" y="63472"/>
                </a:lnTo>
                <a:lnTo>
                  <a:pt x="383610" y="55232"/>
                </a:lnTo>
                <a:lnTo>
                  <a:pt x="336211" y="45471"/>
                </a:lnTo>
                <a:lnTo>
                  <a:pt x="286226" y="34092"/>
                </a:lnTo>
                <a:lnTo>
                  <a:pt x="232869" y="21001"/>
                </a:lnTo>
                <a:lnTo>
                  <a:pt x="186782" y="9765"/>
                </a:lnTo>
                <a:lnTo>
                  <a:pt x="152964" y="2882"/>
                </a:lnTo>
                <a:lnTo>
                  <a:pt x="127447" y="0"/>
                </a:lnTo>
                <a:lnTo>
                  <a:pt x="106266" y="761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33400" y="5219700"/>
            <a:ext cx="5814695" cy="2004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0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&lt;?xml version="1.0" encoding="UTF-8"</a:t>
            </a:r>
            <a:r>
              <a:rPr dirty="0" sz="15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standalone="no"?&gt;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40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  <a:hlinkClick r:id="rId6"/>
              </a:rPr>
              <a:t>&lt;!DOCTYPE properties SYSTEM</a:t>
            </a:r>
            <a:r>
              <a:rPr dirty="0" sz="1500" spc="-100">
                <a:solidFill>
                  <a:srgbClr val="004B7D"/>
                </a:solidFill>
                <a:latin typeface="Arial Narrow"/>
                <a:cs typeface="Arial Narrow"/>
                <a:hlinkClick r:id="rId6"/>
              </a:rPr>
              <a:t> 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  <a:hlinkClick r:id="rId6"/>
              </a:rPr>
              <a:t>"http://j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a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  <a:hlinkClick r:id="rId6"/>
              </a:rPr>
              <a:t>va.sun.com/dtd/properties.dtd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"&gt;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40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&lt;properties&gt;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40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&lt;comment&gt;Saved on Fri Jan 22 17:12:18 EST</a:t>
            </a:r>
            <a:r>
              <a:rPr dirty="0" sz="1500" spc="-125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2016&lt;/comment&gt;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40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&lt;entry</a:t>
            </a:r>
            <a:r>
              <a:rPr dirty="0" sz="15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key="db.password"&gt;@05F6F3ABB32550C3BD33C3358A775868E1&lt;/entry&gt;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40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&lt;entry</a:t>
            </a:r>
            <a:r>
              <a:rPr dirty="0" sz="15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key="db.username"&gt;APEX_PUBLIC_USER&lt;/entry&gt;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400"/>
              </a:lnSpc>
            </a:pPr>
            <a:r>
              <a:rPr dirty="0" sz="1500">
                <a:solidFill>
                  <a:srgbClr val="FB1A1B"/>
                </a:solidFill>
                <a:latin typeface="Arial Narrow"/>
                <a:cs typeface="Arial Narrow"/>
              </a:rPr>
              <a:t>&lt;entry</a:t>
            </a:r>
            <a:r>
              <a:rPr dirty="0" sz="1500" spc="-100">
                <a:solidFill>
                  <a:srgbClr val="FB1A1B"/>
                </a:solidFill>
                <a:latin typeface="Arial Narrow"/>
                <a:cs typeface="Arial Narrow"/>
              </a:rPr>
              <a:t> </a:t>
            </a:r>
            <a:r>
              <a:rPr dirty="0" sz="1500">
                <a:solidFill>
                  <a:srgbClr val="FB1A1B"/>
                </a:solidFill>
                <a:latin typeface="Arial Narrow"/>
                <a:cs typeface="Arial Narrow"/>
              </a:rPr>
              <a:t>key="db.servicename"&gt;DEV_ALPHA&lt;/entry&gt;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40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&lt;entry</a:t>
            </a:r>
            <a:r>
              <a:rPr dirty="0" sz="15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key="debug.debugger"&gt;true&lt;/entry&gt;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35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&lt;entry</a:t>
            </a:r>
            <a:r>
              <a:rPr dirty="0" sz="1500" spc="-25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500" spc="-5">
                <a:solidFill>
                  <a:srgbClr val="004B7D"/>
                </a:solidFill>
                <a:latin typeface="Arial Narrow"/>
                <a:cs typeface="Arial Narrow"/>
              </a:rPr>
              <a:t>key="debug.printDebugToScreen"&gt;true&lt;/entry&gt;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35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&lt;entry</a:t>
            </a:r>
            <a:r>
              <a:rPr dirty="0" sz="15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key="jdbc.InitialLimit"&gt;2&lt;/entry&gt;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ts val="1600"/>
              </a:lnSpc>
            </a:pPr>
            <a:r>
              <a:rPr dirty="0" sz="1500">
                <a:solidFill>
                  <a:srgbClr val="004B7D"/>
                </a:solidFill>
                <a:latin typeface="Arial Narrow"/>
                <a:cs typeface="Arial Narrow"/>
              </a:rPr>
              <a:t>&lt;/properties&gt;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map </a:t>
            </a:r>
            <a:r>
              <a:rPr dirty="0"/>
              <a:t>URL </a:t>
            </a:r>
            <a:r>
              <a:rPr dirty="0" spc="-5"/>
              <a:t>to database</a:t>
            </a:r>
            <a:r>
              <a:rPr dirty="0" spc="-195"/>
              <a:t> </a:t>
            </a:r>
            <a:r>
              <a:rPr dirty="0"/>
              <a:t>pool</a:t>
            </a:r>
          </a:p>
        </p:txBody>
      </p:sp>
      <p:sp>
        <p:nvSpPr>
          <p:cNvPr id="15" name="object 15"/>
          <p:cNvSpPr/>
          <p:nvPr/>
        </p:nvSpPr>
        <p:spPr>
          <a:xfrm>
            <a:off x="8280400" y="6239559"/>
            <a:ext cx="1346200" cy="61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94648" y="5308600"/>
            <a:ext cx="884008" cy="826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94756" y="5304478"/>
            <a:ext cx="883919" cy="831215"/>
          </a:xfrm>
          <a:custGeom>
            <a:avLst/>
            <a:gdLst/>
            <a:ahLst/>
            <a:cxnLst/>
            <a:rect l="l" t="t" r="r" b="b"/>
            <a:pathLst>
              <a:path w="883920" h="831214">
                <a:moveTo>
                  <a:pt x="538956" y="889"/>
                </a:moveTo>
                <a:lnTo>
                  <a:pt x="505382" y="0"/>
                </a:lnTo>
                <a:lnTo>
                  <a:pt x="467808" y="777"/>
                </a:lnTo>
                <a:lnTo>
                  <a:pt x="425217" y="3151"/>
                </a:lnTo>
                <a:lnTo>
                  <a:pt x="376592" y="7051"/>
                </a:lnTo>
                <a:lnTo>
                  <a:pt x="320917" y="12406"/>
                </a:lnTo>
                <a:lnTo>
                  <a:pt x="257175" y="19146"/>
                </a:lnTo>
                <a:lnTo>
                  <a:pt x="195820" y="24781"/>
                </a:lnTo>
                <a:lnTo>
                  <a:pt x="145835" y="26932"/>
                </a:lnTo>
                <a:lnTo>
                  <a:pt x="103993" y="25685"/>
                </a:lnTo>
                <a:lnTo>
                  <a:pt x="67071" y="21130"/>
                </a:lnTo>
                <a:lnTo>
                  <a:pt x="41666" y="16915"/>
                </a:lnTo>
                <a:lnTo>
                  <a:pt x="20583" y="13798"/>
                </a:lnTo>
                <a:lnTo>
                  <a:pt x="5976" y="12065"/>
                </a:lnTo>
                <a:lnTo>
                  <a:pt x="0" y="12002"/>
                </a:lnTo>
                <a:lnTo>
                  <a:pt x="7130" y="31993"/>
                </a:lnTo>
                <a:lnTo>
                  <a:pt x="34706" y="68362"/>
                </a:lnTo>
                <a:lnTo>
                  <a:pt x="69932" y="106019"/>
                </a:lnTo>
                <a:lnTo>
                  <a:pt x="100012" y="129873"/>
                </a:lnTo>
                <a:lnTo>
                  <a:pt x="114903" y="138284"/>
                </a:lnTo>
                <a:lnTo>
                  <a:pt x="126548" y="146348"/>
                </a:lnTo>
                <a:lnTo>
                  <a:pt x="133755" y="153120"/>
                </a:lnTo>
                <a:lnTo>
                  <a:pt x="135333" y="157656"/>
                </a:lnTo>
                <a:lnTo>
                  <a:pt x="109550" y="210161"/>
                </a:lnTo>
                <a:lnTo>
                  <a:pt x="88634" y="260587"/>
                </a:lnTo>
                <a:lnTo>
                  <a:pt x="72570" y="309127"/>
                </a:lnTo>
                <a:lnTo>
                  <a:pt x="61346" y="355977"/>
                </a:lnTo>
                <a:lnTo>
                  <a:pt x="54947" y="401331"/>
                </a:lnTo>
                <a:lnTo>
                  <a:pt x="53359" y="445383"/>
                </a:lnTo>
                <a:lnTo>
                  <a:pt x="56570" y="488329"/>
                </a:lnTo>
                <a:lnTo>
                  <a:pt x="64564" y="530363"/>
                </a:lnTo>
                <a:lnTo>
                  <a:pt x="77330" y="571680"/>
                </a:lnTo>
                <a:lnTo>
                  <a:pt x="94852" y="612474"/>
                </a:lnTo>
                <a:lnTo>
                  <a:pt x="112979" y="646216"/>
                </a:lnTo>
                <a:lnTo>
                  <a:pt x="150263" y="690788"/>
                </a:lnTo>
                <a:lnTo>
                  <a:pt x="216663" y="729711"/>
                </a:lnTo>
                <a:lnTo>
                  <a:pt x="259397" y="747369"/>
                </a:lnTo>
                <a:lnTo>
                  <a:pt x="304210" y="760542"/>
                </a:lnTo>
                <a:lnTo>
                  <a:pt x="353279" y="769869"/>
                </a:lnTo>
                <a:lnTo>
                  <a:pt x="408781" y="775987"/>
                </a:lnTo>
                <a:lnTo>
                  <a:pt x="444623" y="779707"/>
                </a:lnTo>
                <a:lnTo>
                  <a:pt x="474033" y="784405"/>
                </a:lnTo>
                <a:lnTo>
                  <a:pt x="493935" y="789458"/>
                </a:lnTo>
                <a:lnTo>
                  <a:pt x="501252" y="794242"/>
                </a:lnTo>
                <a:lnTo>
                  <a:pt x="496951" y="799364"/>
                </a:lnTo>
                <a:lnTo>
                  <a:pt x="485253" y="805375"/>
                </a:lnTo>
                <a:lnTo>
                  <a:pt x="467961" y="811575"/>
                </a:lnTo>
                <a:lnTo>
                  <a:pt x="446881" y="817261"/>
                </a:lnTo>
                <a:lnTo>
                  <a:pt x="421359" y="823600"/>
                </a:lnTo>
                <a:lnTo>
                  <a:pt x="409889" y="827702"/>
                </a:lnTo>
                <a:lnTo>
                  <a:pt x="411657" y="830056"/>
                </a:lnTo>
                <a:lnTo>
                  <a:pt x="425846" y="831152"/>
                </a:lnTo>
                <a:lnTo>
                  <a:pt x="476268" y="828049"/>
                </a:lnTo>
                <a:lnTo>
                  <a:pt x="534994" y="817279"/>
                </a:lnTo>
                <a:lnTo>
                  <a:pt x="593914" y="800746"/>
                </a:lnTo>
                <a:lnTo>
                  <a:pt x="644921" y="780352"/>
                </a:lnTo>
                <a:lnTo>
                  <a:pt x="688830" y="756364"/>
                </a:lnTo>
                <a:lnTo>
                  <a:pt x="727501" y="729910"/>
                </a:lnTo>
                <a:lnTo>
                  <a:pt x="760934" y="700985"/>
                </a:lnTo>
                <a:lnTo>
                  <a:pt x="789131" y="669583"/>
                </a:lnTo>
                <a:lnTo>
                  <a:pt x="812093" y="635698"/>
                </a:lnTo>
                <a:lnTo>
                  <a:pt x="829822" y="599323"/>
                </a:lnTo>
                <a:lnTo>
                  <a:pt x="842319" y="560453"/>
                </a:lnTo>
                <a:lnTo>
                  <a:pt x="849586" y="519081"/>
                </a:lnTo>
                <a:lnTo>
                  <a:pt x="851624" y="475202"/>
                </a:lnTo>
                <a:lnTo>
                  <a:pt x="848435" y="428809"/>
                </a:lnTo>
                <a:lnTo>
                  <a:pt x="840019" y="379897"/>
                </a:lnTo>
                <a:lnTo>
                  <a:pt x="826379" y="328458"/>
                </a:lnTo>
                <a:lnTo>
                  <a:pt x="807516" y="274488"/>
                </a:lnTo>
                <a:lnTo>
                  <a:pt x="783431" y="217981"/>
                </a:lnTo>
                <a:lnTo>
                  <a:pt x="760574" y="162923"/>
                </a:lnTo>
                <a:lnTo>
                  <a:pt x="758762" y="134365"/>
                </a:lnTo>
                <a:lnTo>
                  <a:pt x="780993" y="126977"/>
                </a:lnTo>
                <a:lnTo>
                  <a:pt x="830262" y="135431"/>
                </a:lnTo>
                <a:lnTo>
                  <a:pt x="850090" y="139652"/>
                </a:lnTo>
                <a:lnTo>
                  <a:pt x="866803" y="142625"/>
                </a:lnTo>
                <a:lnTo>
                  <a:pt x="878640" y="144083"/>
                </a:lnTo>
                <a:lnTo>
                  <a:pt x="883841" y="143764"/>
                </a:lnTo>
                <a:lnTo>
                  <a:pt x="868450" y="128691"/>
                </a:lnTo>
                <a:lnTo>
                  <a:pt x="823384" y="100364"/>
                </a:lnTo>
                <a:lnTo>
                  <a:pt x="765684" y="68734"/>
                </a:lnTo>
                <a:lnTo>
                  <a:pt x="712391" y="43752"/>
                </a:lnTo>
                <a:lnTo>
                  <a:pt x="667354" y="26676"/>
                </a:lnTo>
                <a:lnTo>
                  <a:pt x="625685" y="13968"/>
                </a:lnTo>
                <a:lnTo>
                  <a:pt x="584010" y="5437"/>
                </a:lnTo>
                <a:lnTo>
                  <a:pt x="538956" y="889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75381" y="6238849"/>
            <a:ext cx="1351915" cy="625475"/>
          </a:xfrm>
          <a:custGeom>
            <a:avLst/>
            <a:gdLst/>
            <a:ahLst/>
            <a:cxnLst/>
            <a:rect l="l" t="t" r="r" b="b"/>
            <a:pathLst>
              <a:path w="1351915" h="625475">
                <a:moveTo>
                  <a:pt x="106266" y="761"/>
                </a:moveTo>
                <a:lnTo>
                  <a:pt x="58213" y="13999"/>
                </a:lnTo>
                <a:lnTo>
                  <a:pt x="24816" y="33030"/>
                </a:lnTo>
                <a:lnTo>
                  <a:pt x="5067" y="65902"/>
                </a:lnTo>
                <a:lnTo>
                  <a:pt x="0" y="97189"/>
                </a:lnTo>
                <a:lnTo>
                  <a:pt x="143" y="132154"/>
                </a:lnTo>
                <a:lnTo>
                  <a:pt x="5856" y="166259"/>
                </a:lnTo>
                <a:lnTo>
                  <a:pt x="12863" y="182231"/>
                </a:lnTo>
                <a:lnTo>
                  <a:pt x="21400" y="189932"/>
                </a:lnTo>
                <a:lnTo>
                  <a:pt x="28615" y="188278"/>
                </a:lnTo>
                <a:lnTo>
                  <a:pt x="31653" y="176180"/>
                </a:lnTo>
                <a:lnTo>
                  <a:pt x="39789" y="156888"/>
                </a:lnTo>
                <a:lnTo>
                  <a:pt x="59302" y="136355"/>
                </a:lnTo>
                <a:lnTo>
                  <a:pt x="82849" y="120752"/>
                </a:lnTo>
                <a:lnTo>
                  <a:pt x="103091" y="116251"/>
                </a:lnTo>
                <a:lnTo>
                  <a:pt x="114675" y="125897"/>
                </a:lnTo>
                <a:lnTo>
                  <a:pt x="129112" y="152700"/>
                </a:lnTo>
                <a:lnTo>
                  <a:pt x="147703" y="199577"/>
                </a:lnTo>
                <a:lnTo>
                  <a:pt x="171750" y="269446"/>
                </a:lnTo>
                <a:lnTo>
                  <a:pt x="191397" y="327305"/>
                </a:lnTo>
                <a:lnTo>
                  <a:pt x="208476" y="374620"/>
                </a:lnTo>
                <a:lnTo>
                  <a:pt x="221181" y="406554"/>
                </a:lnTo>
                <a:lnTo>
                  <a:pt x="227709" y="418274"/>
                </a:lnTo>
                <a:lnTo>
                  <a:pt x="232768" y="409510"/>
                </a:lnTo>
                <a:lnTo>
                  <a:pt x="241437" y="385643"/>
                </a:lnTo>
                <a:lnTo>
                  <a:pt x="252470" y="350310"/>
                </a:lnTo>
                <a:lnTo>
                  <a:pt x="264619" y="307149"/>
                </a:lnTo>
                <a:lnTo>
                  <a:pt x="276615" y="263282"/>
                </a:lnTo>
                <a:lnTo>
                  <a:pt x="287260" y="226011"/>
                </a:lnTo>
                <a:lnTo>
                  <a:pt x="295415" y="199247"/>
                </a:lnTo>
                <a:lnTo>
                  <a:pt x="299941" y="186896"/>
                </a:lnTo>
                <a:lnTo>
                  <a:pt x="303936" y="185404"/>
                </a:lnTo>
                <a:lnTo>
                  <a:pt x="310642" y="188247"/>
                </a:lnTo>
                <a:lnTo>
                  <a:pt x="319142" y="194879"/>
                </a:lnTo>
                <a:lnTo>
                  <a:pt x="328515" y="204755"/>
                </a:lnTo>
                <a:lnTo>
                  <a:pt x="340184" y="215975"/>
                </a:lnTo>
                <a:lnTo>
                  <a:pt x="354925" y="226237"/>
                </a:lnTo>
                <a:lnTo>
                  <a:pt x="370848" y="234390"/>
                </a:lnTo>
                <a:lnTo>
                  <a:pt x="386063" y="239284"/>
                </a:lnTo>
                <a:lnTo>
                  <a:pt x="404061" y="241863"/>
                </a:lnTo>
                <a:lnTo>
                  <a:pt x="416536" y="240357"/>
                </a:lnTo>
                <a:lnTo>
                  <a:pt x="425681" y="233949"/>
                </a:lnTo>
                <a:lnTo>
                  <a:pt x="433688" y="221821"/>
                </a:lnTo>
                <a:lnTo>
                  <a:pt x="446785" y="197215"/>
                </a:lnTo>
                <a:lnTo>
                  <a:pt x="472185" y="228568"/>
                </a:lnTo>
                <a:lnTo>
                  <a:pt x="505039" y="255645"/>
                </a:lnTo>
                <a:lnTo>
                  <a:pt x="565450" y="267064"/>
                </a:lnTo>
                <a:lnTo>
                  <a:pt x="617363" y="269166"/>
                </a:lnTo>
                <a:lnTo>
                  <a:pt x="636059" y="267572"/>
                </a:lnTo>
                <a:lnTo>
                  <a:pt x="646413" y="264286"/>
                </a:lnTo>
                <a:lnTo>
                  <a:pt x="662091" y="260028"/>
                </a:lnTo>
                <a:lnTo>
                  <a:pt x="703363" y="283331"/>
                </a:lnTo>
                <a:lnTo>
                  <a:pt x="736230" y="328175"/>
                </a:lnTo>
                <a:lnTo>
                  <a:pt x="746648" y="383006"/>
                </a:lnTo>
                <a:lnTo>
                  <a:pt x="747615" y="428193"/>
                </a:lnTo>
                <a:lnTo>
                  <a:pt x="748347" y="470809"/>
                </a:lnTo>
                <a:lnTo>
                  <a:pt x="750857" y="497751"/>
                </a:lnTo>
                <a:lnTo>
                  <a:pt x="755616" y="511842"/>
                </a:lnTo>
                <a:lnTo>
                  <a:pt x="763094" y="515912"/>
                </a:lnTo>
                <a:lnTo>
                  <a:pt x="776767" y="511590"/>
                </a:lnTo>
                <a:lnTo>
                  <a:pt x="782860" y="497176"/>
                </a:lnTo>
                <a:lnTo>
                  <a:pt x="781649" y="470499"/>
                </a:lnTo>
                <a:lnTo>
                  <a:pt x="773413" y="429386"/>
                </a:lnTo>
                <a:lnTo>
                  <a:pt x="767858" y="404116"/>
                </a:lnTo>
                <a:lnTo>
                  <a:pt x="763226" y="379436"/>
                </a:lnTo>
                <a:lnTo>
                  <a:pt x="760016" y="358201"/>
                </a:lnTo>
                <a:lnTo>
                  <a:pt x="758729" y="343268"/>
                </a:lnTo>
                <a:lnTo>
                  <a:pt x="763424" y="319413"/>
                </a:lnTo>
                <a:lnTo>
                  <a:pt x="776300" y="298272"/>
                </a:lnTo>
                <a:lnTo>
                  <a:pt x="794480" y="283158"/>
                </a:lnTo>
                <a:lnTo>
                  <a:pt x="815084" y="277384"/>
                </a:lnTo>
                <a:lnTo>
                  <a:pt x="836415" y="289279"/>
                </a:lnTo>
                <a:lnTo>
                  <a:pt x="852730" y="320997"/>
                </a:lnTo>
                <a:lnTo>
                  <a:pt x="863177" y="366585"/>
                </a:lnTo>
                <a:lnTo>
                  <a:pt x="866905" y="420087"/>
                </a:lnTo>
                <a:lnTo>
                  <a:pt x="863065" y="475552"/>
                </a:lnTo>
                <a:lnTo>
                  <a:pt x="850804" y="527024"/>
                </a:lnTo>
                <a:lnTo>
                  <a:pt x="839423" y="560848"/>
                </a:lnTo>
                <a:lnTo>
                  <a:pt x="835737" y="580945"/>
                </a:lnTo>
                <a:lnTo>
                  <a:pt x="860878" y="615924"/>
                </a:lnTo>
                <a:lnTo>
                  <a:pt x="883346" y="625043"/>
                </a:lnTo>
                <a:lnTo>
                  <a:pt x="898892" y="613960"/>
                </a:lnTo>
                <a:lnTo>
                  <a:pt x="906615" y="585319"/>
                </a:lnTo>
                <a:lnTo>
                  <a:pt x="905581" y="541716"/>
                </a:lnTo>
                <a:lnTo>
                  <a:pt x="894856" y="485749"/>
                </a:lnTo>
                <a:lnTo>
                  <a:pt x="881843" y="419334"/>
                </a:lnTo>
                <a:lnTo>
                  <a:pt x="877973" y="359131"/>
                </a:lnTo>
                <a:lnTo>
                  <a:pt x="883239" y="310046"/>
                </a:lnTo>
                <a:lnTo>
                  <a:pt x="897635" y="276986"/>
                </a:lnTo>
                <a:lnTo>
                  <a:pt x="920440" y="257339"/>
                </a:lnTo>
                <a:lnTo>
                  <a:pt x="938113" y="259499"/>
                </a:lnTo>
                <a:lnTo>
                  <a:pt x="949537" y="282507"/>
                </a:lnTo>
                <a:lnTo>
                  <a:pt x="953594" y="325405"/>
                </a:lnTo>
                <a:lnTo>
                  <a:pt x="956364" y="363673"/>
                </a:lnTo>
                <a:lnTo>
                  <a:pt x="963793" y="387790"/>
                </a:lnTo>
                <a:lnTo>
                  <a:pt x="974556" y="395499"/>
                </a:lnTo>
                <a:lnTo>
                  <a:pt x="987329" y="384543"/>
                </a:lnTo>
                <a:lnTo>
                  <a:pt x="990476" y="374693"/>
                </a:lnTo>
                <a:lnTo>
                  <a:pt x="992044" y="358927"/>
                </a:lnTo>
                <a:lnTo>
                  <a:pt x="991949" y="339398"/>
                </a:lnTo>
                <a:lnTo>
                  <a:pt x="990106" y="318261"/>
                </a:lnTo>
                <a:lnTo>
                  <a:pt x="988581" y="281623"/>
                </a:lnTo>
                <a:lnTo>
                  <a:pt x="994744" y="255311"/>
                </a:lnTo>
                <a:lnTo>
                  <a:pt x="1008511" y="239440"/>
                </a:lnTo>
                <a:lnTo>
                  <a:pt x="1029794" y="234124"/>
                </a:lnTo>
                <a:lnTo>
                  <a:pt x="1048990" y="239193"/>
                </a:lnTo>
                <a:lnTo>
                  <a:pt x="1064828" y="256241"/>
                </a:lnTo>
                <a:lnTo>
                  <a:pt x="1079024" y="288027"/>
                </a:lnTo>
                <a:lnTo>
                  <a:pt x="1093294" y="337311"/>
                </a:lnTo>
                <a:lnTo>
                  <a:pt x="1111154" y="408355"/>
                </a:lnTo>
                <a:lnTo>
                  <a:pt x="1169096" y="273018"/>
                </a:lnTo>
                <a:lnTo>
                  <a:pt x="1192646" y="219448"/>
                </a:lnTo>
                <a:lnTo>
                  <a:pt x="1214155" y="173688"/>
                </a:lnTo>
                <a:lnTo>
                  <a:pt x="1241725" y="124984"/>
                </a:lnTo>
                <a:lnTo>
                  <a:pt x="1263533" y="116357"/>
                </a:lnTo>
                <a:lnTo>
                  <a:pt x="1288030" y="120752"/>
                </a:lnTo>
                <a:lnTo>
                  <a:pt x="1310807" y="136292"/>
                </a:lnTo>
                <a:lnTo>
                  <a:pt x="1327456" y="161099"/>
                </a:lnTo>
                <a:lnTo>
                  <a:pt x="1342138" y="195626"/>
                </a:lnTo>
                <a:lnTo>
                  <a:pt x="1349275" y="146811"/>
                </a:lnTo>
                <a:lnTo>
                  <a:pt x="1350620" y="136440"/>
                </a:lnTo>
                <a:lnTo>
                  <a:pt x="1351488" y="126372"/>
                </a:lnTo>
                <a:lnTo>
                  <a:pt x="1351847" y="116602"/>
                </a:lnTo>
                <a:lnTo>
                  <a:pt x="1351663" y="107124"/>
                </a:lnTo>
                <a:lnTo>
                  <a:pt x="1340161" y="58463"/>
                </a:lnTo>
                <a:lnTo>
                  <a:pt x="1312762" y="28543"/>
                </a:lnTo>
                <a:lnTo>
                  <a:pt x="1257018" y="18018"/>
                </a:lnTo>
                <a:lnTo>
                  <a:pt x="1214837" y="22339"/>
                </a:lnTo>
                <a:lnTo>
                  <a:pt x="1159246" y="33426"/>
                </a:lnTo>
                <a:lnTo>
                  <a:pt x="1087341" y="51561"/>
                </a:lnTo>
                <a:lnTo>
                  <a:pt x="1034178" y="65387"/>
                </a:lnTo>
                <a:lnTo>
                  <a:pt x="990666" y="74933"/>
                </a:lnTo>
                <a:lnTo>
                  <a:pt x="949343" y="81007"/>
                </a:lnTo>
                <a:lnTo>
                  <a:pt x="902747" y="84418"/>
                </a:lnTo>
                <a:lnTo>
                  <a:pt x="843416" y="85975"/>
                </a:lnTo>
                <a:lnTo>
                  <a:pt x="763888" y="86486"/>
                </a:lnTo>
                <a:lnTo>
                  <a:pt x="708919" y="86249"/>
                </a:lnTo>
                <a:lnTo>
                  <a:pt x="657645" y="85152"/>
                </a:lnTo>
                <a:lnTo>
                  <a:pt x="609280" y="83102"/>
                </a:lnTo>
                <a:lnTo>
                  <a:pt x="563038" y="80004"/>
                </a:lnTo>
                <a:lnTo>
                  <a:pt x="518136" y="75763"/>
                </a:lnTo>
                <a:lnTo>
                  <a:pt x="473787" y="70284"/>
                </a:lnTo>
                <a:lnTo>
                  <a:pt x="429207" y="63472"/>
                </a:lnTo>
                <a:lnTo>
                  <a:pt x="383610" y="55232"/>
                </a:lnTo>
                <a:lnTo>
                  <a:pt x="336211" y="45471"/>
                </a:lnTo>
                <a:lnTo>
                  <a:pt x="286226" y="34092"/>
                </a:lnTo>
                <a:lnTo>
                  <a:pt x="232869" y="21001"/>
                </a:lnTo>
                <a:lnTo>
                  <a:pt x="186782" y="9765"/>
                </a:lnTo>
                <a:lnTo>
                  <a:pt x="152964" y="2882"/>
                </a:lnTo>
                <a:lnTo>
                  <a:pt x="127447" y="0"/>
                </a:lnTo>
                <a:lnTo>
                  <a:pt x="106266" y="761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22300" y="3670300"/>
            <a:ext cx="8366125" cy="1891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10"/>
              </a:lnSpc>
            </a:pPr>
            <a:r>
              <a:rPr dirty="0" sz="2100">
                <a:solidFill>
                  <a:srgbClr val="004B7D"/>
                </a:solidFill>
                <a:latin typeface="Arial Narrow"/>
                <a:cs typeface="Arial Narrow"/>
              </a:rPr>
              <a:t>&lt;?xml 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version="1.0"</a:t>
            </a:r>
            <a:r>
              <a:rPr dirty="0" sz="2100" spc="4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encoding="UTF-8"?&gt;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ts val="2500"/>
              </a:lnSpc>
            </a:pP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&lt;pool-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  <a:hlinkClick r:id="rId5"/>
              </a:rPr>
              <a:t>config</a:t>
            </a:r>
            <a:r>
              <a:rPr dirty="0" sz="2100" spc="190">
                <a:solidFill>
                  <a:srgbClr val="004B7D"/>
                </a:solidFill>
                <a:latin typeface="Arial Narrow"/>
                <a:cs typeface="Arial Narrow"/>
                <a:hlinkClick r:id="rId5"/>
              </a:rPr>
              <a:t> 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  <a:hlinkClick r:id="rId5"/>
              </a:rPr>
              <a:t>xmlns="http://x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ml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  <a:hlinkClick r:id="rId5"/>
              </a:rPr>
              <a:t>ns.oracle.com/apex/pool-config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"&gt;</a:t>
            </a:r>
            <a:endParaRPr sz="2100">
              <a:latin typeface="Arial Narrow"/>
              <a:cs typeface="Arial Narrow"/>
            </a:endParaRPr>
          </a:p>
          <a:p>
            <a:pPr marL="73025">
              <a:lnSpc>
                <a:spcPts val="2450"/>
              </a:lnSpc>
            </a:pPr>
            <a:r>
              <a:rPr dirty="0" sz="2100">
                <a:solidFill>
                  <a:srgbClr val="004B7D"/>
                </a:solidFill>
                <a:latin typeface="Arial Narrow"/>
                <a:cs typeface="Arial Narrow"/>
              </a:rPr>
              <a:t>&lt;pool name="apexalpha" </a:t>
            </a:r>
            <a:r>
              <a:rPr dirty="0" sz="2100" spc="-5">
                <a:solidFill>
                  <a:srgbClr val="FB1D1C"/>
                </a:solidFill>
                <a:latin typeface="Arial Narrow"/>
                <a:cs typeface="Arial Narrow"/>
              </a:rPr>
              <a:t>base-path="alpha"</a:t>
            </a:r>
            <a:r>
              <a:rPr dirty="0" sz="2100" spc="135">
                <a:solidFill>
                  <a:srgbClr val="FB1D1C"/>
                </a:solidFill>
                <a:latin typeface="Arial Narrow"/>
                <a:cs typeface="Arial Narrow"/>
              </a:rPr>
              <a:t> 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updated="2016-04-22T06:17:08.423Z"/&gt;</a:t>
            </a:r>
            <a:endParaRPr sz="2100">
              <a:latin typeface="Arial Narrow"/>
              <a:cs typeface="Arial Narrow"/>
            </a:endParaRPr>
          </a:p>
          <a:p>
            <a:pPr marL="73025">
              <a:lnSpc>
                <a:spcPts val="2450"/>
              </a:lnSpc>
            </a:pPr>
            <a:r>
              <a:rPr dirty="0" sz="2100">
                <a:solidFill>
                  <a:srgbClr val="004B7D"/>
                </a:solidFill>
                <a:latin typeface="Arial Narrow"/>
                <a:cs typeface="Arial Narrow"/>
              </a:rPr>
              <a:t>&lt;pool name="apexbeta" 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base-path="beta"</a:t>
            </a:r>
            <a:r>
              <a:rPr dirty="0" sz="2100" spc="14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updated="2016-04-22T06:17:08.423Z"/&gt;</a:t>
            </a:r>
            <a:endParaRPr sz="2100">
              <a:latin typeface="Arial Narrow"/>
              <a:cs typeface="Arial Narrow"/>
            </a:endParaRPr>
          </a:p>
          <a:p>
            <a:pPr marL="73025">
              <a:lnSpc>
                <a:spcPts val="2450"/>
              </a:lnSpc>
            </a:pPr>
            <a:r>
              <a:rPr dirty="0" sz="2100">
                <a:solidFill>
                  <a:srgbClr val="004B7D"/>
                </a:solidFill>
                <a:latin typeface="Arial Narrow"/>
                <a:cs typeface="Arial Narrow"/>
              </a:rPr>
              <a:t>&lt;pool name="apexbase" 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base-path="base"</a:t>
            </a:r>
            <a:r>
              <a:rPr dirty="0" sz="2100" spc="14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updated="2016-04-22T06:17:08.423Z"/&gt;</a:t>
            </a:r>
            <a:endParaRPr sz="2100">
              <a:latin typeface="Arial Narrow"/>
              <a:cs typeface="Arial Narrow"/>
            </a:endParaRPr>
          </a:p>
          <a:p>
            <a:pPr marL="12700">
              <a:lnSpc>
                <a:spcPts val="2460"/>
              </a:lnSpc>
            </a:pPr>
            <a:r>
              <a:rPr dirty="0" sz="2100" spc="-5">
                <a:solidFill>
                  <a:srgbClr val="004B7D"/>
                </a:solidFill>
                <a:latin typeface="Arial Narrow"/>
                <a:cs typeface="Arial Narrow"/>
              </a:rPr>
              <a:t>&lt;/pool-config&gt;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700" y="1130300"/>
            <a:ext cx="3056255" cy="1064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COMMANDS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660"/>
              </a:spcBef>
            </a:pPr>
            <a:r>
              <a:rPr dirty="0" sz="2200" spc="-5" b="1">
                <a:solidFill>
                  <a:srgbClr val="004B7D"/>
                </a:solidFill>
                <a:latin typeface="Courier New"/>
                <a:cs typeface="Courier New"/>
              </a:rPr>
              <a:t>java -jar</a:t>
            </a:r>
            <a:r>
              <a:rPr dirty="0" sz="2200" spc="-85" b="1">
                <a:solidFill>
                  <a:srgbClr val="004B7D"/>
                </a:solidFill>
                <a:latin typeface="Courier New"/>
                <a:cs typeface="Courier New"/>
              </a:rPr>
              <a:t> </a:t>
            </a:r>
            <a:r>
              <a:rPr dirty="0" sz="2200" spc="-5" b="1">
                <a:solidFill>
                  <a:srgbClr val="004B7D"/>
                </a:solidFill>
                <a:latin typeface="Courier New"/>
                <a:cs typeface="Courier New"/>
              </a:rPr>
              <a:t>ords.war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9090" y="1828800"/>
            <a:ext cx="1198880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 b="1">
                <a:solidFill>
                  <a:srgbClr val="004B7D"/>
                </a:solidFill>
                <a:latin typeface="Courier New"/>
                <a:cs typeface="Courier New"/>
              </a:rPr>
              <a:t>map-url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60434" y="1828800"/>
            <a:ext cx="863600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 b="1">
                <a:solidFill>
                  <a:srgbClr val="004B7D"/>
                </a:solidFill>
                <a:latin typeface="Courier New"/>
                <a:cs typeface="Courier New"/>
              </a:rPr>
              <a:t>—type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66442" y="1828800"/>
            <a:ext cx="1534160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 b="1">
                <a:solidFill>
                  <a:srgbClr val="004B7D"/>
                </a:solidFill>
                <a:latin typeface="Courier New"/>
                <a:cs typeface="Courier New"/>
              </a:rPr>
              <a:t>base-path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3121" y="1828800"/>
            <a:ext cx="863600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 b="1">
                <a:solidFill>
                  <a:srgbClr val="004B7D"/>
                </a:solidFill>
                <a:latin typeface="Courier New"/>
                <a:cs typeface="Courier New"/>
              </a:rPr>
              <a:t>alpha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49129" y="1828800"/>
            <a:ext cx="1534795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b="1">
                <a:solidFill>
                  <a:srgbClr val="004B7D"/>
                </a:solidFill>
                <a:latin typeface="Courier New"/>
                <a:cs typeface="Courier New"/>
              </a:rPr>
              <a:t>apexalpha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1500" y="2451100"/>
            <a:ext cx="9537700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5008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20700" y="1130300"/>
            <a:ext cx="5871845" cy="151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ENABLE </a:t>
            </a: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REST IN</a:t>
            </a:r>
            <a:r>
              <a:rPr dirty="0" sz="3200" spc="-105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30" b="1" i="1">
                <a:solidFill>
                  <a:srgbClr val="004B7D"/>
                </a:solidFill>
                <a:latin typeface="Times New Roman"/>
                <a:cs typeface="Times New Roman"/>
              </a:rPr>
              <a:t>WORKSPACE</a:t>
            </a:r>
            <a:endParaRPr sz="3200">
              <a:latin typeface="Times New Roman"/>
              <a:cs typeface="Times New Roman"/>
            </a:endParaRPr>
          </a:p>
          <a:p>
            <a:pPr marL="774700" marR="1826895">
              <a:lnSpc>
                <a:spcPct val="120800"/>
              </a:lnSpc>
              <a:spcBef>
                <a:spcPts val="21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set workspace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preferences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choose path</a:t>
            </a:r>
            <a:r>
              <a:rPr dirty="0" sz="20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prefix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Ressource</a:t>
            </a:r>
            <a:r>
              <a:rPr dirty="0" spc="-60"/>
              <a:t> </a:t>
            </a:r>
            <a:r>
              <a:rPr dirty="0" spc="-45"/>
              <a:t>Templates</a:t>
            </a:r>
          </a:p>
        </p:txBody>
      </p:sp>
      <p:sp>
        <p:nvSpPr>
          <p:cNvPr id="18" name="object 18"/>
          <p:cNvSpPr/>
          <p:nvPr/>
        </p:nvSpPr>
        <p:spPr>
          <a:xfrm>
            <a:off x="5651500" y="1917700"/>
            <a:ext cx="3733800" cy="232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0" y="4991100"/>
            <a:ext cx="4826000" cy="199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09700" y="5307470"/>
            <a:ext cx="2476500" cy="11441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10651" y="3594100"/>
            <a:ext cx="1624825" cy="1523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10747" y="3590344"/>
            <a:ext cx="1624965" cy="1527175"/>
          </a:xfrm>
          <a:custGeom>
            <a:avLst/>
            <a:gdLst/>
            <a:ahLst/>
            <a:cxnLst/>
            <a:rect l="l" t="t" r="r" b="b"/>
            <a:pathLst>
              <a:path w="1624964" h="1527175">
                <a:moveTo>
                  <a:pt x="895750" y="0"/>
                </a:moveTo>
                <a:lnTo>
                  <a:pt x="855533" y="1204"/>
                </a:lnTo>
                <a:lnTo>
                  <a:pt x="812353" y="3306"/>
                </a:lnTo>
                <a:lnTo>
                  <a:pt x="765882" y="6295"/>
                </a:lnTo>
                <a:lnTo>
                  <a:pt x="715792" y="10158"/>
                </a:lnTo>
                <a:lnTo>
                  <a:pt x="661754" y="14885"/>
                </a:lnTo>
                <a:lnTo>
                  <a:pt x="603442" y="20463"/>
                </a:lnTo>
                <a:lnTo>
                  <a:pt x="540526" y="26883"/>
                </a:lnTo>
                <a:lnTo>
                  <a:pt x="472678" y="34131"/>
                </a:lnTo>
                <a:lnTo>
                  <a:pt x="405365" y="40883"/>
                </a:lnTo>
                <a:lnTo>
                  <a:pt x="345753" y="45585"/>
                </a:lnTo>
                <a:lnTo>
                  <a:pt x="292717" y="48239"/>
                </a:lnTo>
                <a:lnTo>
                  <a:pt x="245132" y="48852"/>
                </a:lnTo>
                <a:lnTo>
                  <a:pt x="201871" y="47429"/>
                </a:lnTo>
                <a:lnTo>
                  <a:pt x="161811" y="43976"/>
                </a:lnTo>
                <a:lnTo>
                  <a:pt x="123824" y="38496"/>
                </a:lnTo>
                <a:lnTo>
                  <a:pt x="77045" y="30705"/>
                </a:lnTo>
                <a:lnTo>
                  <a:pt x="38106" y="24877"/>
                </a:lnTo>
                <a:lnTo>
                  <a:pt x="11069" y="21592"/>
                </a:lnTo>
                <a:lnTo>
                  <a:pt x="0" y="21431"/>
                </a:lnTo>
                <a:lnTo>
                  <a:pt x="3424" y="41215"/>
                </a:lnTo>
                <a:lnTo>
                  <a:pt x="27071" y="78492"/>
                </a:lnTo>
                <a:lnTo>
                  <a:pt x="63953" y="125043"/>
                </a:lnTo>
                <a:lnTo>
                  <a:pt x="107085" y="172645"/>
                </a:lnTo>
                <a:lnTo>
                  <a:pt x="149479" y="213080"/>
                </a:lnTo>
                <a:lnTo>
                  <a:pt x="184149" y="238125"/>
                </a:lnTo>
                <a:lnTo>
                  <a:pt x="211421" y="253542"/>
                </a:lnTo>
                <a:lnTo>
                  <a:pt x="232608" y="268273"/>
                </a:lnTo>
                <a:lnTo>
                  <a:pt x="245639" y="280630"/>
                </a:lnTo>
                <a:lnTo>
                  <a:pt x="248443" y="288924"/>
                </a:lnTo>
                <a:lnTo>
                  <a:pt x="221015" y="343034"/>
                </a:lnTo>
                <a:lnTo>
                  <a:pt x="196361" y="395919"/>
                </a:lnTo>
                <a:lnTo>
                  <a:pt x="174476" y="447640"/>
                </a:lnTo>
                <a:lnTo>
                  <a:pt x="155352" y="498258"/>
                </a:lnTo>
                <a:lnTo>
                  <a:pt x="138986" y="547834"/>
                </a:lnTo>
                <a:lnTo>
                  <a:pt x="125372" y="596428"/>
                </a:lnTo>
                <a:lnTo>
                  <a:pt x="114504" y="644101"/>
                </a:lnTo>
                <a:lnTo>
                  <a:pt x="106377" y="690915"/>
                </a:lnTo>
                <a:lnTo>
                  <a:pt x="100984" y="736930"/>
                </a:lnTo>
                <a:lnTo>
                  <a:pt x="98322" y="782206"/>
                </a:lnTo>
                <a:lnTo>
                  <a:pt x="98383" y="826805"/>
                </a:lnTo>
                <a:lnTo>
                  <a:pt x="101163" y="870787"/>
                </a:lnTo>
                <a:lnTo>
                  <a:pt x="106656" y="914214"/>
                </a:lnTo>
                <a:lnTo>
                  <a:pt x="114857" y="957146"/>
                </a:lnTo>
                <a:lnTo>
                  <a:pt x="125759" y="999644"/>
                </a:lnTo>
                <a:lnTo>
                  <a:pt x="139359" y="1041768"/>
                </a:lnTo>
                <a:lnTo>
                  <a:pt x="155649" y="1083580"/>
                </a:lnTo>
                <a:lnTo>
                  <a:pt x="174624" y="1125140"/>
                </a:lnTo>
                <a:lnTo>
                  <a:pt x="201476" y="1176186"/>
                </a:lnTo>
                <a:lnTo>
                  <a:pt x="227360" y="1216616"/>
                </a:lnTo>
                <a:lnTo>
                  <a:pt x="254344" y="1248905"/>
                </a:lnTo>
                <a:lnTo>
                  <a:pt x="284496" y="1275534"/>
                </a:lnTo>
                <a:lnTo>
                  <a:pt x="319881" y="1298978"/>
                </a:lnTo>
                <a:lnTo>
                  <a:pt x="363876" y="1323460"/>
                </a:lnTo>
                <a:lnTo>
                  <a:pt x="407264" y="1344856"/>
                </a:lnTo>
                <a:lnTo>
                  <a:pt x="450732" y="1363373"/>
                </a:lnTo>
                <a:lnTo>
                  <a:pt x="494967" y="1379217"/>
                </a:lnTo>
                <a:lnTo>
                  <a:pt x="540656" y="1392595"/>
                </a:lnTo>
                <a:lnTo>
                  <a:pt x="588485" y="1403712"/>
                </a:lnTo>
                <a:lnTo>
                  <a:pt x="639141" y="1412777"/>
                </a:lnTo>
                <a:lnTo>
                  <a:pt x="693310" y="1419994"/>
                </a:lnTo>
                <a:lnTo>
                  <a:pt x="751681" y="1425571"/>
                </a:lnTo>
                <a:lnTo>
                  <a:pt x="817482" y="1432379"/>
                </a:lnTo>
                <a:lnTo>
                  <a:pt x="871368" y="1440940"/>
                </a:lnTo>
                <a:lnTo>
                  <a:pt x="907777" y="1450151"/>
                </a:lnTo>
                <a:lnTo>
                  <a:pt x="921150" y="1458909"/>
                </a:lnTo>
                <a:lnTo>
                  <a:pt x="913294" y="1468414"/>
                </a:lnTo>
                <a:lnTo>
                  <a:pt x="891900" y="1479654"/>
                </a:lnTo>
                <a:lnTo>
                  <a:pt x="860226" y="1491238"/>
                </a:lnTo>
                <a:lnTo>
                  <a:pt x="821531" y="1501771"/>
                </a:lnTo>
                <a:lnTo>
                  <a:pt x="774648" y="1513342"/>
                </a:lnTo>
                <a:lnTo>
                  <a:pt x="753624" y="1520699"/>
                </a:lnTo>
                <a:lnTo>
                  <a:pt x="756929" y="1524844"/>
                </a:lnTo>
                <a:lnTo>
                  <a:pt x="783035" y="1526778"/>
                </a:lnTo>
                <a:lnTo>
                  <a:pt x="826541" y="1525926"/>
                </a:lnTo>
                <a:lnTo>
                  <a:pt x="875737" y="1521151"/>
                </a:lnTo>
                <a:lnTo>
                  <a:pt x="928757" y="1512877"/>
                </a:lnTo>
                <a:lnTo>
                  <a:pt x="983733" y="1501530"/>
                </a:lnTo>
                <a:lnTo>
                  <a:pt x="1038799" y="1487535"/>
                </a:lnTo>
                <a:lnTo>
                  <a:pt x="1092088" y="1471317"/>
                </a:lnTo>
                <a:lnTo>
                  <a:pt x="1141733" y="1453302"/>
                </a:lnTo>
                <a:lnTo>
                  <a:pt x="1185868" y="1433915"/>
                </a:lnTo>
                <a:lnTo>
                  <a:pt x="1230520" y="1410735"/>
                </a:lnTo>
                <a:lnTo>
                  <a:pt x="1272377" y="1386241"/>
                </a:lnTo>
                <a:lnTo>
                  <a:pt x="1311442" y="1360431"/>
                </a:lnTo>
                <a:lnTo>
                  <a:pt x="1347714" y="1333304"/>
                </a:lnTo>
                <a:lnTo>
                  <a:pt x="1381194" y="1304858"/>
                </a:lnTo>
                <a:lnTo>
                  <a:pt x="1411882" y="1275092"/>
                </a:lnTo>
                <a:lnTo>
                  <a:pt x="1439780" y="1244004"/>
                </a:lnTo>
                <a:lnTo>
                  <a:pt x="1464887" y="1211592"/>
                </a:lnTo>
                <a:lnTo>
                  <a:pt x="1487204" y="1177856"/>
                </a:lnTo>
                <a:lnTo>
                  <a:pt x="1506732" y="1142792"/>
                </a:lnTo>
                <a:lnTo>
                  <a:pt x="1523471" y="1106401"/>
                </a:lnTo>
                <a:lnTo>
                  <a:pt x="1537422" y="1068679"/>
                </a:lnTo>
                <a:lnTo>
                  <a:pt x="1548585" y="1029626"/>
                </a:lnTo>
                <a:lnTo>
                  <a:pt x="1556961" y="989240"/>
                </a:lnTo>
                <a:lnTo>
                  <a:pt x="1562550" y="947519"/>
                </a:lnTo>
                <a:lnTo>
                  <a:pt x="1565353" y="904462"/>
                </a:lnTo>
                <a:lnTo>
                  <a:pt x="1565370" y="860067"/>
                </a:lnTo>
                <a:lnTo>
                  <a:pt x="1562603" y="814333"/>
                </a:lnTo>
                <a:lnTo>
                  <a:pt x="1557051" y="767258"/>
                </a:lnTo>
                <a:lnTo>
                  <a:pt x="1548714" y="718840"/>
                </a:lnTo>
                <a:lnTo>
                  <a:pt x="1537594" y="669078"/>
                </a:lnTo>
                <a:lnTo>
                  <a:pt x="1523692" y="617970"/>
                </a:lnTo>
                <a:lnTo>
                  <a:pt x="1507007" y="565515"/>
                </a:lnTo>
                <a:lnTo>
                  <a:pt x="1487540" y="511711"/>
                </a:lnTo>
                <a:lnTo>
                  <a:pt x="1465291" y="456556"/>
                </a:lnTo>
                <a:lnTo>
                  <a:pt x="1440262" y="400049"/>
                </a:lnTo>
                <a:lnTo>
                  <a:pt x="1411840" y="335694"/>
                </a:lnTo>
                <a:lnTo>
                  <a:pt x="1395283" y="288625"/>
                </a:lnTo>
                <a:lnTo>
                  <a:pt x="1391617" y="257010"/>
                </a:lnTo>
                <a:lnTo>
                  <a:pt x="1401868" y="239016"/>
                </a:lnTo>
                <a:lnTo>
                  <a:pt x="1427062" y="232812"/>
                </a:lnTo>
                <a:lnTo>
                  <a:pt x="1468224" y="236565"/>
                </a:lnTo>
                <a:lnTo>
                  <a:pt x="1526381" y="248444"/>
                </a:lnTo>
                <a:lnTo>
                  <a:pt x="1562814" y="256229"/>
                </a:lnTo>
                <a:lnTo>
                  <a:pt x="1593515" y="261747"/>
                </a:lnTo>
                <a:lnTo>
                  <a:pt x="1615254" y="264482"/>
                </a:lnTo>
                <a:lnTo>
                  <a:pt x="1624806" y="263921"/>
                </a:lnTo>
                <a:lnTo>
                  <a:pt x="1619440" y="254261"/>
                </a:lnTo>
                <a:lnTo>
                  <a:pt x="1559968" y="212109"/>
                </a:lnTo>
                <a:lnTo>
                  <a:pt x="1513693" y="184187"/>
                </a:lnTo>
                <a:lnTo>
                  <a:pt x="1461613" y="154748"/>
                </a:lnTo>
                <a:lnTo>
                  <a:pt x="1407643" y="126075"/>
                </a:lnTo>
                <a:lnTo>
                  <a:pt x="1355698" y="100454"/>
                </a:lnTo>
                <a:lnTo>
                  <a:pt x="1309693" y="80168"/>
                </a:lnTo>
                <a:lnTo>
                  <a:pt x="1256905" y="59590"/>
                </a:lnTo>
                <a:lnTo>
                  <a:pt x="1207456" y="42197"/>
                </a:lnTo>
                <a:lnTo>
                  <a:pt x="1159826" y="27906"/>
                </a:lnTo>
                <a:lnTo>
                  <a:pt x="1112494" y="16631"/>
                </a:lnTo>
                <a:lnTo>
                  <a:pt x="1063941" y="8287"/>
                </a:lnTo>
                <a:lnTo>
                  <a:pt x="1012646" y="2791"/>
                </a:lnTo>
                <a:lnTo>
                  <a:pt x="957089" y="57"/>
                </a:lnTo>
                <a:lnTo>
                  <a:pt x="895750" y="0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06750" y="5307178"/>
            <a:ext cx="2486025" cy="1148715"/>
          </a:xfrm>
          <a:custGeom>
            <a:avLst/>
            <a:gdLst/>
            <a:ahLst/>
            <a:cxnLst/>
            <a:rect l="l" t="t" r="r" b="b"/>
            <a:pathLst>
              <a:path w="2486025" h="1148714">
                <a:moveTo>
                  <a:pt x="249215" y="1230"/>
                </a:moveTo>
                <a:lnTo>
                  <a:pt x="195947" y="1632"/>
                </a:lnTo>
                <a:lnTo>
                  <a:pt x="144042" y="12749"/>
                </a:lnTo>
                <a:lnTo>
                  <a:pt x="74478" y="42120"/>
                </a:lnTo>
                <a:lnTo>
                  <a:pt x="28552" y="78624"/>
                </a:lnTo>
                <a:lnTo>
                  <a:pt x="3662" y="154312"/>
                </a:lnTo>
                <a:lnTo>
                  <a:pt x="0" y="203999"/>
                </a:lnTo>
                <a:lnTo>
                  <a:pt x="2631" y="255868"/>
                </a:lnTo>
                <a:lnTo>
                  <a:pt x="11884" y="305637"/>
                </a:lnTo>
                <a:lnTo>
                  <a:pt x="24734" y="334997"/>
                </a:lnTo>
                <a:lnTo>
                  <a:pt x="40360" y="349163"/>
                </a:lnTo>
                <a:lnTo>
                  <a:pt x="53556" y="346131"/>
                </a:lnTo>
                <a:lnTo>
                  <a:pt x="59112" y="323899"/>
                </a:lnTo>
                <a:lnTo>
                  <a:pt x="74075" y="288474"/>
                </a:lnTo>
                <a:lnTo>
                  <a:pt x="109961" y="250806"/>
                </a:lnTo>
                <a:lnTo>
                  <a:pt x="153264" y="222199"/>
                </a:lnTo>
                <a:lnTo>
                  <a:pt x="190477" y="213955"/>
                </a:lnTo>
                <a:lnTo>
                  <a:pt x="204179" y="222494"/>
                </a:lnTo>
                <a:lnTo>
                  <a:pt x="238112" y="280661"/>
                </a:lnTo>
                <a:lnTo>
                  <a:pt x="259803" y="333531"/>
                </a:lnTo>
                <a:lnTo>
                  <a:pt x="285618" y="404422"/>
                </a:lnTo>
                <a:lnTo>
                  <a:pt x="316286" y="494956"/>
                </a:lnTo>
                <a:lnTo>
                  <a:pt x="340776" y="567617"/>
                </a:lnTo>
                <a:lnTo>
                  <a:pt x="363739" y="633058"/>
                </a:lnTo>
                <a:lnTo>
                  <a:pt x="384154" y="688607"/>
                </a:lnTo>
                <a:lnTo>
                  <a:pt x="400996" y="731592"/>
                </a:lnTo>
                <a:lnTo>
                  <a:pt x="413243" y="759343"/>
                </a:lnTo>
                <a:lnTo>
                  <a:pt x="419871" y="769187"/>
                </a:lnTo>
                <a:lnTo>
                  <a:pt x="429049" y="753058"/>
                </a:lnTo>
                <a:lnTo>
                  <a:pt x="444719" y="709143"/>
                </a:lnTo>
                <a:lnTo>
                  <a:pt x="464732" y="644151"/>
                </a:lnTo>
                <a:lnTo>
                  <a:pt x="486942" y="564793"/>
                </a:lnTo>
                <a:lnTo>
                  <a:pt x="504772" y="499506"/>
                </a:lnTo>
                <a:lnTo>
                  <a:pt x="521361" y="440998"/>
                </a:lnTo>
                <a:lnTo>
                  <a:pt x="535584" y="392989"/>
                </a:lnTo>
                <a:lnTo>
                  <a:pt x="546314" y="359198"/>
                </a:lnTo>
                <a:lnTo>
                  <a:pt x="552427" y="343343"/>
                </a:lnTo>
                <a:lnTo>
                  <a:pt x="559749" y="340681"/>
                </a:lnTo>
                <a:lnTo>
                  <a:pt x="572030" y="346081"/>
                </a:lnTo>
                <a:lnTo>
                  <a:pt x="587607" y="358447"/>
                </a:lnTo>
                <a:lnTo>
                  <a:pt x="604815" y="376681"/>
                </a:lnTo>
                <a:lnTo>
                  <a:pt x="626293" y="397249"/>
                </a:lnTo>
                <a:lnTo>
                  <a:pt x="653454" y="415987"/>
                </a:lnTo>
                <a:lnTo>
                  <a:pt x="682786" y="430848"/>
                </a:lnTo>
                <a:lnTo>
                  <a:pt x="710781" y="439787"/>
                </a:lnTo>
                <a:lnTo>
                  <a:pt x="743827" y="444517"/>
                </a:lnTo>
                <a:lnTo>
                  <a:pt x="766681" y="441731"/>
                </a:lnTo>
                <a:lnTo>
                  <a:pt x="783413" y="429937"/>
                </a:lnTo>
                <a:lnTo>
                  <a:pt x="798092" y="407643"/>
                </a:lnTo>
                <a:lnTo>
                  <a:pt x="822302" y="362393"/>
                </a:lnTo>
                <a:lnTo>
                  <a:pt x="868340" y="420343"/>
                </a:lnTo>
                <a:lnTo>
                  <a:pt x="896738" y="450624"/>
                </a:lnTo>
                <a:lnTo>
                  <a:pt x="973802" y="482281"/>
                </a:lnTo>
                <a:lnTo>
                  <a:pt x="1040187" y="490981"/>
                </a:lnTo>
                <a:lnTo>
                  <a:pt x="1090800" y="494492"/>
                </a:lnTo>
                <a:lnTo>
                  <a:pt x="1135811" y="494614"/>
                </a:lnTo>
                <a:lnTo>
                  <a:pt x="1170317" y="491529"/>
                </a:lnTo>
                <a:lnTo>
                  <a:pt x="1189411" y="485418"/>
                </a:lnTo>
                <a:lnTo>
                  <a:pt x="1218235" y="477663"/>
                </a:lnTo>
                <a:lnTo>
                  <a:pt x="1254352" y="490149"/>
                </a:lnTo>
                <a:lnTo>
                  <a:pt x="1294114" y="520808"/>
                </a:lnTo>
                <a:lnTo>
                  <a:pt x="1333871" y="567574"/>
                </a:lnTo>
                <a:lnTo>
                  <a:pt x="1362895" y="627390"/>
                </a:lnTo>
                <a:lnTo>
                  <a:pt x="1370281" y="666670"/>
                </a:lnTo>
                <a:lnTo>
                  <a:pt x="1374075" y="718352"/>
                </a:lnTo>
                <a:lnTo>
                  <a:pt x="1375146" y="787056"/>
                </a:lnTo>
                <a:lnTo>
                  <a:pt x="1376449" y="865432"/>
                </a:lnTo>
                <a:lnTo>
                  <a:pt x="1380969" y="915049"/>
                </a:lnTo>
                <a:lnTo>
                  <a:pt x="1389623" y="941050"/>
                </a:lnTo>
                <a:lnTo>
                  <a:pt x="1403327" y="948574"/>
                </a:lnTo>
                <a:lnTo>
                  <a:pt x="1428475" y="940550"/>
                </a:lnTo>
                <a:lnTo>
                  <a:pt x="1439703" y="913883"/>
                </a:lnTo>
                <a:lnTo>
                  <a:pt x="1437507" y="864676"/>
                </a:lnTo>
                <a:lnTo>
                  <a:pt x="1422377" y="789037"/>
                </a:lnTo>
                <a:lnTo>
                  <a:pt x="1412228" y="742645"/>
                </a:lnTo>
                <a:lnTo>
                  <a:pt x="1403851" y="697397"/>
                </a:lnTo>
                <a:lnTo>
                  <a:pt x="1398089" y="658478"/>
                </a:lnTo>
                <a:lnTo>
                  <a:pt x="1395784" y="631074"/>
                </a:lnTo>
                <a:lnTo>
                  <a:pt x="1404356" y="587242"/>
                </a:lnTo>
                <a:lnTo>
                  <a:pt x="1427889" y="548402"/>
                </a:lnTo>
                <a:lnTo>
                  <a:pt x="1461167" y="520637"/>
                </a:lnTo>
                <a:lnTo>
                  <a:pt x="1498971" y="510031"/>
                </a:lnTo>
                <a:lnTo>
                  <a:pt x="1521401" y="516772"/>
                </a:lnTo>
                <a:lnTo>
                  <a:pt x="1558394" y="565389"/>
                </a:lnTo>
                <a:lnTo>
                  <a:pt x="1572452" y="603720"/>
                </a:lnTo>
                <a:lnTo>
                  <a:pt x="1583215" y="649037"/>
                </a:lnTo>
                <a:lnTo>
                  <a:pt x="1590431" y="699569"/>
                </a:lnTo>
                <a:lnTo>
                  <a:pt x="1593846" y="753543"/>
                </a:lnTo>
                <a:lnTo>
                  <a:pt x="1593210" y="809187"/>
                </a:lnTo>
                <a:lnTo>
                  <a:pt x="1588269" y="864730"/>
                </a:lnTo>
                <a:lnTo>
                  <a:pt x="1578772" y="918400"/>
                </a:lnTo>
                <a:lnTo>
                  <a:pt x="1564465" y="968424"/>
                </a:lnTo>
                <a:lnTo>
                  <a:pt x="1543574" y="1030663"/>
                </a:lnTo>
                <a:lnTo>
                  <a:pt x="1536863" y="1067745"/>
                </a:lnTo>
                <a:lnTo>
                  <a:pt x="1566840" y="1117649"/>
                </a:lnTo>
                <a:lnTo>
                  <a:pt x="1598217" y="1142030"/>
                </a:lnTo>
                <a:lnTo>
                  <a:pt x="1624384" y="1148599"/>
                </a:lnTo>
                <a:lnTo>
                  <a:pt x="1644939" y="1138872"/>
                </a:lnTo>
                <a:lnTo>
                  <a:pt x="1659343" y="1114145"/>
                </a:lnTo>
                <a:lnTo>
                  <a:pt x="1667095" y="1075808"/>
                </a:lnTo>
                <a:lnTo>
                  <a:pt x="1667694" y="1025247"/>
                </a:lnTo>
                <a:lnTo>
                  <a:pt x="1660639" y="963853"/>
                </a:lnTo>
                <a:lnTo>
                  <a:pt x="1645427" y="893012"/>
                </a:lnTo>
                <a:lnTo>
                  <a:pt x="1631381" y="831102"/>
                </a:lnTo>
                <a:lnTo>
                  <a:pt x="1621572" y="770882"/>
                </a:lnTo>
                <a:lnTo>
                  <a:pt x="1615987" y="713490"/>
                </a:lnTo>
                <a:lnTo>
                  <a:pt x="1614613" y="660067"/>
                </a:lnTo>
                <a:lnTo>
                  <a:pt x="1617437" y="611750"/>
                </a:lnTo>
                <a:lnTo>
                  <a:pt x="1624448" y="569680"/>
                </a:lnTo>
                <a:lnTo>
                  <a:pt x="1650977" y="508837"/>
                </a:lnTo>
                <a:lnTo>
                  <a:pt x="1679864" y="480215"/>
                </a:lnTo>
                <a:lnTo>
                  <a:pt x="1704856" y="469658"/>
                </a:lnTo>
                <a:lnTo>
                  <a:pt x="1725349" y="476649"/>
                </a:lnTo>
                <a:lnTo>
                  <a:pt x="1740735" y="500670"/>
                </a:lnTo>
                <a:lnTo>
                  <a:pt x="1750411" y="541205"/>
                </a:lnTo>
                <a:lnTo>
                  <a:pt x="1753771" y="597737"/>
                </a:lnTo>
                <a:lnTo>
                  <a:pt x="1757072" y="655998"/>
                </a:lnTo>
                <a:lnTo>
                  <a:pt x="1766150" y="698210"/>
                </a:lnTo>
                <a:lnTo>
                  <a:pt x="1779768" y="722207"/>
                </a:lnTo>
                <a:lnTo>
                  <a:pt x="1796692" y="725819"/>
                </a:lnTo>
                <a:lnTo>
                  <a:pt x="1815684" y="706881"/>
                </a:lnTo>
                <a:lnTo>
                  <a:pt x="1821474" y="688719"/>
                </a:lnTo>
                <a:lnTo>
                  <a:pt x="1824372" y="659597"/>
                </a:lnTo>
                <a:lnTo>
                  <a:pt x="1824215" y="623558"/>
                </a:lnTo>
                <a:lnTo>
                  <a:pt x="1820840" y="584643"/>
                </a:lnTo>
                <a:lnTo>
                  <a:pt x="1817985" y="517342"/>
                </a:lnTo>
                <a:lnTo>
                  <a:pt x="1829204" y="469071"/>
                </a:lnTo>
                <a:lnTo>
                  <a:pt x="1854399" y="439991"/>
                </a:lnTo>
                <a:lnTo>
                  <a:pt x="1893471" y="430262"/>
                </a:lnTo>
                <a:lnTo>
                  <a:pt x="1922326" y="436121"/>
                </a:lnTo>
                <a:lnTo>
                  <a:pt x="1968715" y="490774"/>
                </a:lnTo>
                <a:lnTo>
                  <a:pt x="1989408" y="544754"/>
                </a:lnTo>
                <a:lnTo>
                  <a:pt x="2010540" y="619962"/>
                </a:lnTo>
                <a:lnTo>
                  <a:pt x="2043484" y="750937"/>
                </a:lnTo>
                <a:lnTo>
                  <a:pt x="2149452" y="501699"/>
                </a:lnTo>
                <a:lnTo>
                  <a:pt x="2178561" y="434919"/>
                </a:lnTo>
                <a:lnTo>
                  <a:pt x="2206711" y="373224"/>
                </a:lnTo>
                <a:lnTo>
                  <a:pt x="2232596" y="319242"/>
                </a:lnTo>
                <a:lnTo>
                  <a:pt x="2254910" y="275599"/>
                </a:lnTo>
                <a:lnTo>
                  <a:pt x="2283602" y="229843"/>
                </a:lnTo>
                <a:lnTo>
                  <a:pt x="2323681" y="213908"/>
                </a:lnTo>
                <a:lnTo>
                  <a:pt x="2368700" y="221814"/>
                </a:lnTo>
                <a:lnTo>
                  <a:pt x="2410559" y="250203"/>
                </a:lnTo>
                <a:lnTo>
                  <a:pt x="2441159" y="295718"/>
                </a:lnTo>
                <a:lnTo>
                  <a:pt x="2467752" y="359218"/>
                </a:lnTo>
                <a:lnTo>
                  <a:pt x="2481240" y="270318"/>
                </a:lnTo>
                <a:lnTo>
                  <a:pt x="2485608" y="210943"/>
                </a:lnTo>
                <a:lnTo>
                  <a:pt x="2480570" y="157765"/>
                </a:lnTo>
                <a:lnTo>
                  <a:pt x="2466641" y="112485"/>
                </a:lnTo>
                <a:lnTo>
                  <a:pt x="2444337" y="76808"/>
                </a:lnTo>
                <a:lnTo>
                  <a:pt x="2414171" y="52437"/>
                </a:lnTo>
                <a:lnTo>
                  <a:pt x="2364189" y="36023"/>
                </a:lnTo>
                <a:lnTo>
                  <a:pt x="2332886" y="33057"/>
                </a:lnTo>
                <a:lnTo>
                  <a:pt x="2296164" y="33709"/>
                </a:lnTo>
                <a:lnTo>
                  <a:pt x="2253112" y="38072"/>
                </a:lnTo>
                <a:lnTo>
                  <a:pt x="2202822" y="46239"/>
                </a:lnTo>
                <a:lnTo>
                  <a:pt x="2144387" y="58304"/>
                </a:lnTo>
                <a:lnTo>
                  <a:pt x="2076895" y="74360"/>
                </a:lnTo>
                <a:lnTo>
                  <a:pt x="1999440" y="94499"/>
                </a:lnTo>
                <a:lnTo>
                  <a:pt x="1947507" y="108285"/>
                </a:lnTo>
                <a:lnTo>
                  <a:pt x="1901723" y="119922"/>
                </a:lnTo>
                <a:lnTo>
                  <a:pt x="1860374" y="129594"/>
                </a:lnTo>
                <a:lnTo>
                  <a:pt x="1821744" y="137487"/>
                </a:lnTo>
                <a:lnTo>
                  <a:pt x="1784120" y="143786"/>
                </a:lnTo>
                <a:lnTo>
                  <a:pt x="1745788" y="148676"/>
                </a:lnTo>
                <a:lnTo>
                  <a:pt x="1705032" y="152342"/>
                </a:lnTo>
                <a:lnTo>
                  <a:pt x="1660140" y="154970"/>
                </a:lnTo>
                <a:lnTo>
                  <a:pt x="1609397" y="156744"/>
                </a:lnTo>
                <a:lnTo>
                  <a:pt x="1551087" y="157851"/>
                </a:lnTo>
                <a:lnTo>
                  <a:pt x="1483498" y="158474"/>
                </a:lnTo>
                <a:lnTo>
                  <a:pt x="1404915" y="158799"/>
                </a:lnTo>
                <a:lnTo>
                  <a:pt x="1345512" y="158733"/>
                </a:lnTo>
                <a:lnTo>
                  <a:pt x="1288591" y="158169"/>
                </a:lnTo>
                <a:lnTo>
                  <a:pt x="1233870" y="157074"/>
                </a:lnTo>
                <a:lnTo>
                  <a:pt x="1181070" y="155413"/>
                </a:lnTo>
                <a:lnTo>
                  <a:pt x="1129910" y="153150"/>
                </a:lnTo>
                <a:lnTo>
                  <a:pt x="1080110" y="150252"/>
                </a:lnTo>
                <a:lnTo>
                  <a:pt x="1031391" y="146684"/>
                </a:lnTo>
                <a:lnTo>
                  <a:pt x="983471" y="142410"/>
                </a:lnTo>
                <a:lnTo>
                  <a:pt x="936071" y="137396"/>
                </a:lnTo>
                <a:lnTo>
                  <a:pt x="888910" y="131608"/>
                </a:lnTo>
                <a:lnTo>
                  <a:pt x="841708" y="125011"/>
                </a:lnTo>
                <a:lnTo>
                  <a:pt x="794185" y="117569"/>
                </a:lnTo>
                <a:lnTo>
                  <a:pt x="746061" y="109250"/>
                </a:lnTo>
                <a:lnTo>
                  <a:pt x="697055" y="100016"/>
                </a:lnTo>
                <a:lnTo>
                  <a:pt x="646888" y="89835"/>
                </a:lnTo>
                <a:lnTo>
                  <a:pt x="595279" y="78671"/>
                </a:lnTo>
                <a:lnTo>
                  <a:pt x="541948" y="66490"/>
                </a:lnTo>
                <a:lnTo>
                  <a:pt x="486614" y="53257"/>
                </a:lnTo>
                <a:lnTo>
                  <a:pt x="428999" y="38937"/>
                </a:lnTo>
                <a:lnTo>
                  <a:pt x="369608" y="24230"/>
                </a:lnTo>
                <a:lnTo>
                  <a:pt x="321250" y="13159"/>
                </a:lnTo>
                <a:lnTo>
                  <a:pt x="281820" y="5550"/>
                </a:lnTo>
                <a:lnTo>
                  <a:pt x="249215" y="1230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5008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36319" y="2729344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36319" y="3097644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36319" y="3465944"/>
            <a:ext cx="304800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93519" y="3834244"/>
            <a:ext cx="3048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93519" y="4202544"/>
            <a:ext cx="3048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5008" y="4570844"/>
            <a:ext cx="304800" cy="304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36319" y="4939144"/>
            <a:ext cx="304800" cy="304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0700" y="1130300"/>
            <a:ext cx="5356225" cy="409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35" b="1" i="1">
                <a:solidFill>
                  <a:srgbClr val="004B7D"/>
                </a:solidFill>
                <a:latin typeface="Times New Roman"/>
                <a:cs typeface="Times New Roman"/>
              </a:rPr>
              <a:t>CREATE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RESTFUL</a:t>
            </a:r>
            <a:r>
              <a:rPr dirty="0" sz="3200" spc="-12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004B7D"/>
                </a:solidFill>
                <a:latin typeface="Times New Roman"/>
                <a:cs typeface="Times New Roman"/>
              </a:rPr>
              <a:t>SERVICE</a:t>
            </a:r>
            <a:endParaRPr sz="3200">
              <a:latin typeface="Times New Roman"/>
              <a:cs typeface="Times New Roman"/>
            </a:endParaRPr>
          </a:p>
          <a:p>
            <a:pPr marL="774700" marR="461009">
              <a:lnSpc>
                <a:spcPct val="120800"/>
              </a:lnSpc>
              <a:spcBef>
                <a:spcPts val="21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SQL </a:t>
            </a:r>
            <a:r>
              <a:rPr dirty="0" sz="2000" spc="-5" b="1" i="1">
                <a:solidFill>
                  <a:srgbClr val="588B00"/>
                </a:solidFill>
                <a:latin typeface="Arial"/>
                <a:cs typeface="Arial"/>
              </a:rPr>
              <a:t>Workshop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/ RESTful</a:t>
            </a:r>
            <a:r>
              <a:rPr dirty="0" sz="2000" spc="-14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services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create service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module</a:t>
            </a:r>
            <a:endParaRPr sz="2000">
              <a:latin typeface="Arial"/>
              <a:cs typeface="Arial"/>
            </a:endParaRPr>
          </a:p>
          <a:p>
            <a:pPr marL="1117600" marR="2057400">
              <a:lnSpc>
                <a:spcPct val="1208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GET plsql</a:t>
            </a:r>
            <a:r>
              <a:rPr dirty="0" sz="2000" spc="-11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handler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no </a:t>
            </a:r>
            <a:r>
              <a:rPr dirty="0" sz="2000" spc="-5" b="1" i="1">
                <a:solidFill>
                  <a:srgbClr val="588B00"/>
                </a:solidFill>
                <a:latin typeface="Arial"/>
                <a:cs typeface="Arial"/>
              </a:rPr>
              <a:t>secure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588B00"/>
                </a:solidFill>
                <a:latin typeface="Arial"/>
                <a:cs typeface="Arial"/>
              </a:rPr>
              <a:t>access</a:t>
            </a:r>
            <a:endParaRPr sz="2000">
              <a:latin typeface="Arial"/>
              <a:cs typeface="Arial"/>
            </a:endParaRPr>
          </a:p>
          <a:p>
            <a:pPr marL="1574800" marR="1549400" indent="-457200">
              <a:lnSpc>
                <a:spcPct val="1208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out parameter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binding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url as</a:t>
            </a:r>
            <a:r>
              <a:rPr dirty="0" sz="20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location</a:t>
            </a:r>
            <a:endParaRPr sz="2000">
              <a:latin typeface="Arial"/>
              <a:cs typeface="Arial"/>
            </a:endParaRPr>
          </a:p>
          <a:p>
            <a:pPr marL="1574800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html redirect code</a:t>
            </a:r>
            <a:r>
              <a:rPr dirty="0" sz="20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301</a:t>
            </a:r>
            <a:endParaRPr sz="200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  <a:spcBef>
                <a:spcPts val="500"/>
              </a:spcBef>
            </a:pPr>
            <a:r>
              <a:rPr dirty="0" sz="2000" spc="-40" b="1" i="1">
                <a:solidFill>
                  <a:srgbClr val="588B00"/>
                </a:solidFill>
                <a:latin typeface="Arial"/>
                <a:cs typeface="Arial"/>
              </a:rPr>
              <a:t>Test</a:t>
            </a:r>
            <a:endParaRPr sz="2000">
              <a:latin typeface="Arial"/>
              <a:cs typeface="Arial"/>
            </a:endParaRPr>
          </a:p>
          <a:p>
            <a:pPr marL="1117600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check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network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Ressource</a:t>
            </a:r>
            <a:r>
              <a:rPr dirty="0" spc="-60"/>
              <a:t> </a:t>
            </a:r>
            <a:r>
              <a:rPr dirty="0" spc="-45"/>
              <a:t>Templates</a:t>
            </a:r>
          </a:p>
        </p:txBody>
      </p:sp>
      <p:sp>
        <p:nvSpPr>
          <p:cNvPr id="25" name="object 25"/>
          <p:cNvSpPr/>
          <p:nvPr/>
        </p:nvSpPr>
        <p:spPr>
          <a:xfrm>
            <a:off x="6515100" y="1778000"/>
            <a:ext cx="2730500" cy="3340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6319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20700" y="1130300"/>
            <a:ext cx="5356225" cy="151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35" b="1" i="1">
                <a:solidFill>
                  <a:srgbClr val="004B7D"/>
                </a:solidFill>
                <a:latin typeface="Times New Roman"/>
                <a:cs typeface="Times New Roman"/>
              </a:rPr>
              <a:t>CREATE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RESTFUL</a:t>
            </a:r>
            <a:r>
              <a:rPr dirty="0" sz="3200" spc="-12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004B7D"/>
                </a:solidFill>
                <a:latin typeface="Times New Roman"/>
                <a:cs typeface="Times New Roman"/>
              </a:rPr>
              <a:t>SERVICE</a:t>
            </a:r>
            <a:endParaRPr sz="3200">
              <a:latin typeface="Times New Roman"/>
              <a:cs typeface="Times New Roman"/>
            </a:endParaRPr>
          </a:p>
          <a:p>
            <a:pPr marL="774700">
              <a:lnSpc>
                <a:spcPct val="100000"/>
              </a:lnSpc>
              <a:spcBef>
                <a:spcPts val="26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create service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module</a:t>
            </a:r>
            <a:endParaRPr sz="2000">
              <a:latin typeface="Arial"/>
              <a:cs typeface="Arial"/>
            </a:endParaRPr>
          </a:p>
          <a:p>
            <a:pPr marL="1117600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no URI prefix = general</a:t>
            </a:r>
            <a:r>
              <a:rPr dirty="0" sz="2000" spc="-114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handler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Ressource</a:t>
            </a:r>
            <a:r>
              <a:rPr dirty="0" spc="-60"/>
              <a:t> </a:t>
            </a:r>
            <a:r>
              <a:rPr dirty="0" spc="-45"/>
              <a:t>Templates</a:t>
            </a:r>
          </a:p>
        </p:txBody>
      </p:sp>
      <p:sp>
        <p:nvSpPr>
          <p:cNvPr id="18" name="object 18"/>
          <p:cNvSpPr/>
          <p:nvPr/>
        </p:nvSpPr>
        <p:spPr>
          <a:xfrm>
            <a:off x="647700" y="2730500"/>
            <a:ext cx="8864600" cy="429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10854"/>
            <a:ext cx="5799531" cy="5345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81992" y="1322946"/>
            <a:ext cx="4898707" cy="6233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5799404" cy="2229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81992" y="0"/>
            <a:ext cx="4898707" cy="1340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394" y="5958909"/>
            <a:ext cx="10662920" cy="1597660"/>
          </a:xfrm>
          <a:custGeom>
            <a:avLst/>
            <a:gdLst/>
            <a:ahLst/>
            <a:cxnLst/>
            <a:rect l="l" t="t" r="r" b="b"/>
            <a:pathLst>
              <a:path w="10662920" h="1597659">
                <a:moveTo>
                  <a:pt x="10662305" y="0"/>
                </a:moveTo>
                <a:lnTo>
                  <a:pt x="10378941" y="5477"/>
                </a:lnTo>
                <a:lnTo>
                  <a:pt x="9426093" y="35958"/>
                </a:lnTo>
                <a:lnTo>
                  <a:pt x="8437693" y="86861"/>
                </a:lnTo>
                <a:lnTo>
                  <a:pt x="7517804" y="152245"/>
                </a:lnTo>
                <a:lnTo>
                  <a:pt x="6655671" y="230127"/>
                </a:lnTo>
                <a:lnTo>
                  <a:pt x="5818465" y="322244"/>
                </a:lnTo>
                <a:lnTo>
                  <a:pt x="5076574" y="418588"/>
                </a:lnTo>
                <a:lnTo>
                  <a:pt x="4383069" y="522293"/>
                </a:lnTo>
                <a:lnTo>
                  <a:pt x="3731846" y="632647"/>
                </a:lnTo>
                <a:lnTo>
                  <a:pt x="3191289" y="734300"/>
                </a:lnTo>
                <a:lnTo>
                  <a:pt x="2692343" y="837077"/>
                </a:lnTo>
                <a:lnTo>
                  <a:pt x="2234553" y="939677"/>
                </a:lnTo>
                <a:lnTo>
                  <a:pt x="1817465" y="1040799"/>
                </a:lnTo>
                <a:lnTo>
                  <a:pt x="1440624" y="1139139"/>
                </a:lnTo>
                <a:lnTo>
                  <a:pt x="1103574" y="1233396"/>
                </a:lnTo>
                <a:lnTo>
                  <a:pt x="805860" y="1322268"/>
                </a:lnTo>
                <a:lnTo>
                  <a:pt x="547028" y="1404454"/>
                </a:lnTo>
                <a:lnTo>
                  <a:pt x="326622" y="1478650"/>
                </a:lnTo>
                <a:lnTo>
                  <a:pt x="144188" y="1543556"/>
                </a:lnTo>
                <a:lnTo>
                  <a:pt x="0" y="1597590"/>
                </a:lnTo>
                <a:lnTo>
                  <a:pt x="10662305" y="1597590"/>
                </a:lnTo>
                <a:lnTo>
                  <a:pt x="10662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4651" y="938352"/>
            <a:ext cx="8737092" cy="16032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7800" y="2527300"/>
            <a:ext cx="7785734" cy="13576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90"/>
              </a:lnSpc>
              <a:tabLst>
                <a:tab pos="5450205" algn="l"/>
              </a:tabLst>
            </a:pPr>
            <a:r>
              <a:rPr dirty="0" sz="9400" b="0" i="0">
                <a:solidFill>
                  <a:srgbClr val="FFFFFF"/>
                </a:solidFill>
                <a:latin typeface="Times New Roman"/>
                <a:cs typeface="Times New Roman"/>
              </a:rPr>
              <a:t>AP</a:t>
            </a:r>
            <a:r>
              <a:rPr dirty="0" sz="9400" spc="-5" b="0" i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400" b="0" i="0">
                <a:solidFill>
                  <a:srgbClr val="FFFFFF"/>
                </a:solidFill>
                <a:latin typeface="Times New Roman"/>
                <a:cs typeface="Times New Roman"/>
              </a:rPr>
              <a:t>X </a:t>
            </a:r>
            <a:r>
              <a:rPr dirty="0" sz="9400" spc="-5" b="0" i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400" b="0" i="0">
                <a:solidFill>
                  <a:srgbClr val="FFFFFF"/>
                </a:solidFill>
                <a:latin typeface="Times New Roman"/>
                <a:cs typeface="Times New Roman"/>
              </a:rPr>
              <a:t>nd	</a:t>
            </a:r>
            <a:r>
              <a:rPr dirty="0" sz="9400" spc="-5" b="0" i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400" b="0" i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endParaRPr sz="9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5700" y="3884929"/>
            <a:ext cx="7242175" cy="3181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400175">
              <a:lnSpc>
                <a:spcPts val="5030"/>
              </a:lnSpc>
            </a:pPr>
            <a:r>
              <a:rPr dirty="0" sz="5200" spc="-5">
                <a:solidFill>
                  <a:srgbClr val="FFFFFF"/>
                </a:solidFill>
                <a:latin typeface="Times New Roman"/>
                <a:cs typeface="Times New Roman"/>
              </a:rPr>
              <a:t>Author</a:t>
            </a:r>
            <a:endParaRPr sz="5200">
              <a:latin typeface="Times New Roman"/>
              <a:cs typeface="Times New Roman"/>
            </a:endParaRPr>
          </a:p>
          <a:p>
            <a:pPr algn="ctr" marR="1391920">
              <a:lnSpc>
                <a:spcPts val="10660"/>
              </a:lnSpc>
            </a:pPr>
            <a:r>
              <a:rPr dirty="0" sz="9400" spc="-5">
                <a:solidFill>
                  <a:srgbClr val="FFFFFF"/>
                </a:solidFill>
                <a:latin typeface="Times New Roman"/>
                <a:cs typeface="Times New Roman"/>
              </a:rPr>
              <a:t>Sven</a:t>
            </a:r>
            <a:r>
              <a:rPr dirty="0" sz="9400" spc="-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400" spc="-130">
                <a:solidFill>
                  <a:srgbClr val="FFFFFF"/>
                </a:solidFill>
                <a:latin typeface="Times New Roman"/>
                <a:cs typeface="Times New Roman"/>
              </a:rPr>
              <a:t>Weller</a:t>
            </a:r>
            <a:endParaRPr sz="9400">
              <a:latin typeface="Times New Roman"/>
              <a:cs typeface="Times New Roman"/>
            </a:endParaRPr>
          </a:p>
          <a:p>
            <a:pPr marL="4254500">
              <a:lnSpc>
                <a:spcPct val="100000"/>
              </a:lnSpc>
              <a:spcBef>
                <a:spcPts val="5520"/>
              </a:spcBef>
            </a:pPr>
            <a:r>
              <a:rPr dirty="0" sz="3200" b="1" i="1">
                <a:solidFill>
                  <a:srgbClr val="194B7E"/>
                </a:solidFill>
                <a:latin typeface="Times New Roman"/>
                <a:cs typeface="Times New Roman"/>
              </a:rPr>
              <a:t>www</a:t>
            </a:r>
            <a:r>
              <a:rPr dirty="0" sz="3200" spc="-340" b="1" i="1">
                <a:solidFill>
                  <a:srgbClr val="194B7E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94B7E"/>
                </a:solidFill>
                <a:latin typeface="Times New Roman"/>
                <a:cs typeface="Times New Roman"/>
              </a:rPr>
              <a:t>.</a:t>
            </a:r>
            <a:r>
              <a:rPr dirty="0" sz="3200" spc="-425" b="1" i="1">
                <a:solidFill>
                  <a:srgbClr val="194B7E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 i="1">
                <a:solidFill>
                  <a:srgbClr val="194B7E"/>
                </a:solidFill>
                <a:latin typeface="Times New Roman"/>
                <a:cs typeface="Times New Roman"/>
              </a:rPr>
              <a:t>syntegris.de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6319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20700" y="1130300"/>
            <a:ext cx="5356225" cy="151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35" b="1" i="1">
                <a:solidFill>
                  <a:srgbClr val="004B7D"/>
                </a:solidFill>
                <a:latin typeface="Times New Roman"/>
                <a:cs typeface="Times New Roman"/>
              </a:rPr>
              <a:t>CREATE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RESTFUL</a:t>
            </a:r>
            <a:r>
              <a:rPr dirty="0" sz="3200" spc="-12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004B7D"/>
                </a:solidFill>
                <a:latin typeface="Times New Roman"/>
                <a:cs typeface="Times New Roman"/>
              </a:rPr>
              <a:t>SERVICE</a:t>
            </a:r>
            <a:endParaRPr sz="3200">
              <a:latin typeface="Times New Roman"/>
              <a:cs typeface="Times New Roman"/>
            </a:endParaRPr>
          </a:p>
          <a:p>
            <a:pPr marL="1117600" marR="2150110" indent="-342900">
              <a:lnSpc>
                <a:spcPct val="120800"/>
              </a:lnSpc>
              <a:spcBef>
                <a:spcPts val="21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create URI</a:t>
            </a:r>
            <a:r>
              <a:rPr dirty="0" sz="2000" spc="-9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spc="-20" b="1" i="1">
                <a:solidFill>
                  <a:srgbClr val="588B00"/>
                </a:solidFill>
                <a:latin typeface="Arial"/>
                <a:cs typeface="Arial"/>
              </a:rPr>
              <a:t>Template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sample/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Ressource</a:t>
            </a:r>
            <a:r>
              <a:rPr dirty="0" spc="-60"/>
              <a:t> </a:t>
            </a:r>
            <a:r>
              <a:rPr dirty="0" spc="-45"/>
              <a:t>Templates</a:t>
            </a:r>
          </a:p>
        </p:txBody>
      </p:sp>
      <p:sp>
        <p:nvSpPr>
          <p:cNvPr id="18" name="object 18"/>
          <p:cNvSpPr/>
          <p:nvPr/>
        </p:nvSpPr>
        <p:spPr>
          <a:xfrm>
            <a:off x="584200" y="3022600"/>
            <a:ext cx="9791700" cy="279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6319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93519" y="2729344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93519" y="3097644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93519" y="3465944"/>
            <a:ext cx="304800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20700" y="1130300"/>
            <a:ext cx="5356225" cy="2623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-35" b="1" i="1">
                <a:solidFill>
                  <a:srgbClr val="004B7D"/>
                </a:solidFill>
                <a:latin typeface="Times New Roman"/>
                <a:cs typeface="Times New Roman"/>
              </a:rPr>
              <a:t>CREATE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RESTFUL</a:t>
            </a:r>
            <a:r>
              <a:rPr dirty="0" sz="3200" spc="-12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004B7D"/>
                </a:solidFill>
                <a:latin typeface="Times New Roman"/>
                <a:cs typeface="Times New Roman"/>
              </a:rPr>
              <a:t>SERVICE</a:t>
            </a:r>
            <a:endParaRPr sz="3200">
              <a:latin typeface="Times New Roman"/>
              <a:cs typeface="Times New Roman"/>
            </a:endParaRPr>
          </a:p>
          <a:p>
            <a:pPr marL="1117600" marR="2027555" indent="-342900">
              <a:lnSpc>
                <a:spcPct val="120800"/>
              </a:lnSpc>
              <a:spcBef>
                <a:spcPts val="21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create URI </a:t>
            </a:r>
            <a:r>
              <a:rPr dirty="0" sz="2000" spc="-20" b="1" i="1">
                <a:solidFill>
                  <a:srgbClr val="588B00"/>
                </a:solidFill>
                <a:latin typeface="Arial"/>
                <a:cs typeface="Arial"/>
              </a:rPr>
              <a:t>Template  </a:t>
            </a:r>
            <a:r>
              <a:rPr dirty="0" sz="2000" spc="-5" b="1" i="1">
                <a:solidFill>
                  <a:srgbClr val="588B00"/>
                </a:solidFill>
                <a:latin typeface="Arial"/>
                <a:cs typeface="Arial"/>
              </a:rPr>
              <a:t>ressource</a:t>
            </a:r>
            <a:r>
              <a:rPr dirty="0" sz="2000" spc="-9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handler</a:t>
            </a:r>
            <a:endParaRPr sz="2000">
              <a:latin typeface="Arial"/>
              <a:cs typeface="Arial"/>
            </a:endParaRPr>
          </a:p>
          <a:p>
            <a:pPr marL="1574800" marR="2926715">
              <a:lnSpc>
                <a:spcPct val="1208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GET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PLSQL</a:t>
            </a:r>
            <a:endParaRPr sz="2000">
              <a:latin typeface="Arial"/>
              <a:cs typeface="Arial"/>
            </a:endParaRPr>
          </a:p>
          <a:p>
            <a:pPr marL="1574800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no </a:t>
            </a:r>
            <a:r>
              <a:rPr dirty="0" sz="2000" spc="-5" b="1" i="1">
                <a:solidFill>
                  <a:srgbClr val="588B00"/>
                </a:solidFill>
                <a:latin typeface="Arial"/>
                <a:cs typeface="Arial"/>
              </a:rPr>
              <a:t>secure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588B00"/>
                </a:solidFill>
                <a:latin typeface="Arial"/>
                <a:cs typeface="Arial"/>
              </a:rPr>
              <a:t>access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Ressource</a:t>
            </a:r>
            <a:r>
              <a:rPr dirty="0" spc="-60"/>
              <a:t> </a:t>
            </a:r>
            <a:r>
              <a:rPr dirty="0" spc="-45"/>
              <a:t>Templates</a:t>
            </a:r>
          </a:p>
        </p:txBody>
      </p:sp>
      <p:sp>
        <p:nvSpPr>
          <p:cNvPr id="21" name="object 21"/>
          <p:cNvSpPr/>
          <p:nvPr/>
        </p:nvSpPr>
        <p:spPr>
          <a:xfrm>
            <a:off x="2667000" y="4076700"/>
            <a:ext cx="7708900" cy="3124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86648"/>
            <a:ext cx="256031" cy="256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6319" y="2296020"/>
            <a:ext cx="256031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93519" y="2605392"/>
            <a:ext cx="256031" cy="256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93519" y="2914764"/>
            <a:ext cx="256031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50720" y="3224136"/>
            <a:ext cx="256031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50720" y="3533508"/>
            <a:ext cx="256031" cy="256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20700" y="1130300"/>
            <a:ext cx="5356225" cy="265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35" b="1" i="1">
                <a:solidFill>
                  <a:srgbClr val="004B7D"/>
                </a:solidFill>
                <a:latin typeface="Times New Roman"/>
                <a:cs typeface="Times New Roman"/>
              </a:rPr>
              <a:t>CREATE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RESTFUL</a:t>
            </a:r>
            <a:r>
              <a:rPr dirty="0" sz="3200" spc="-12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004B7D"/>
                </a:solidFill>
                <a:latin typeface="Times New Roman"/>
                <a:cs typeface="Times New Roman"/>
              </a:rPr>
              <a:t>SERVICE</a:t>
            </a:r>
            <a:endParaRPr sz="3200">
              <a:latin typeface="Times New Roman"/>
              <a:cs typeface="Times New Roman"/>
            </a:endParaRPr>
          </a:p>
          <a:p>
            <a:pPr marL="1016000" marR="2481580" indent="-330200">
              <a:lnSpc>
                <a:spcPct val="121200"/>
              </a:lnSpc>
              <a:spcBef>
                <a:spcPts val="2290"/>
              </a:spcBef>
            </a:pPr>
            <a:r>
              <a:rPr dirty="0" sz="1650" spc="10" b="1" i="1">
                <a:solidFill>
                  <a:srgbClr val="588B00"/>
                </a:solidFill>
                <a:latin typeface="Arial"/>
                <a:cs typeface="Arial"/>
              </a:rPr>
              <a:t>create </a:t>
            </a:r>
            <a:r>
              <a:rPr dirty="0" sz="1650" spc="15" b="1" i="1">
                <a:solidFill>
                  <a:srgbClr val="588B00"/>
                </a:solidFill>
                <a:latin typeface="Arial"/>
                <a:cs typeface="Arial"/>
              </a:rPr>
              <a:t>URI </a:t>
            </a:r>
            <a:r>
              <a:rPr dirty="0" sz="1650" b="1" i="1">
                <a:solidFill>
                  <a:srgbClr val="588B00"/>
                </a:solidFill>
                <a:latin typeface="Arial"/>
                <a:cs typeface="Arial"/>
              </a:rPr>
              <a:t>Template  </a:t>
            </a:r>
            <a:r>
              <a:rPr dirty="0" sz="1650" spc="10" b="1" i="1">
                <a:solidFill>
                  <a:srgbClr val="588B00"/>
                </a:solidFill>
                <a:latin typeface="Arial"/>
                <a:cs typeface="Arial"/>
              </a:rPr>
              <a:t>ressource</a:t>
            </a:r>
            <a:r>
              <a:rPr dirty="0" sz="1650" spc="-7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650" spc="15" b="1" i="1">
                <a:solidFill>
                  <a:srgbClr val="588B00"/>
                </a:solidFill>
                <a:latin typeface="Arial"/>
                <a:cs typeface="Arial"/>
              </a:rPr>
              <a:t>handler</a:t>
            </a:r>
            <a:endParaRPr sz="1650">
              <a:latin typeface="Arial"/>
              <a:cs typeface="Arial"/>
            </a:endParaRPr>
          </a:p>
          <a:p>
            <a:pPr marL="1473200" marR="1645285">
              <a:lnSpc>
                <a:spcPct val="121200"/>
              </a:lnSpc>
              <a:spcBef>
                <a:spcPts val="100"/>
              </a:spcBef>
            </a:pPr>
            <a:r>
              <a:rPr dirty="0" sz="1650" spc="10" b="1" i="1">
                <a:solidFill>
                  <a:srgbClr val="588B00"/>
                </a:solidFill>
                <a:latin typeface="Arial"/>
                <a:cs typeface="Arial"/>
              </a:rPr>
              <a:t>set plsql </a:t>
            </a:r>
            <a:r>
              <a:rPr dirty="0" sz="1650" spc="15" b="1" i="1">
                <a:solidFill>
                  <a:srgbClr val="588B00"/>
                </a:solidFill>
                <a:latin typeface="Arial"/>
                <a:cs typeface="Arial"/>
              </a:rPr>
              <a:t>source  </a:t>
            </a:r>
            <a:r>
              <a:rPr dirty="0" sz="1650" spc="10" b="1" i="1">
                <a:solidFill>
                  <a:srgbClr val="588B00"/>
                </a:solidFill>
                <a:latin typeface="Arial"/>
                <a:cs typeface="Arial"/>
              </a:rPr>
              <a:t>create </a:t>
            </a:r>
            <a:r>
              <a:rPr dirty="0" sz="1650" spc="20" b="1" i="1">
                <a:solidFill>
                  <a:srgbClr val="588B00"/>
                </a:solidFill>
                <a:latin typeface="Arial"/>
                <a:cs typeface="Arial"/>
              </a:rPr>
              <a:t>OUT</a:t>
            </a:r>
            <a:r>
              <a:rPr dirty="0" sz="1650" spc="-6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650" spc="15" b="1" i="1">
                <a:solidFill>
                  <a:srgbClr val="588B00"/>
                </a:solidFill>
                <a:latin typeface="Arial"/>
                <a:cs typeface="Arial"/>
              </a:rPr>
              <a:t>parameter</a:t>
            </a:r>
            <a:endParaRPr sz="1650">
              <a:latin typeface="Arial"/>
              <a:cs typeface="Arial"/>
            </a:endParaRPr>
          </a:p>
          <a:p>
            <a:pPr algn="ctr" marR="389255">
              <a:lnSpc>
                <a:spcPct val="100000"/>
              </a:lnSpc>
              <a:spcBef>
                <a:spcPts val="420"/>
              </a:spcBef>
            </a:pPr>
            <a:r>
              <a:rPr dirty="0" sz="1650" b="1" i="1">
                <a:solidFill>
                  <a:srgbClr val="588B00"/>
                </a:solidFill>
                <a:latin typeface="Arial"/>
                <a:cs typeface="Arial"/>
              </a:rPr>
              <a:t>LOCATION</a:t>
            </a:r>
            <a:endParaRPr sz="1650">
              <a:latin typeface="Arial"/>
              <a:cs typeface="Arial"/>
            </a:endParaRPr>
          </a:p>
          <a:p>
            <a:pPr marL="1930400">
              <a:lnSpc>
                <a:spcPct val="100000"/>
              </a:lnSpc>
              <a:spcBef>
                <a:spcPts val="520"/>
              </a:spcBef>
            </a:pPr>
            <a:r>
              <a:rPr dirty="0" sz="1650" spc="5" b="1" i="1">
                <a:solidFill>
                  <a:srgbClr val="588B00"/>
                </a:solidFill>
                <a:latin typeface="Arial"/>
                <a:cs typeface="Arial"/>
              </a:rPr>
              <a:t>X-APEX-STATUS-CODE</a:t>
            </a:r>
            <a:endParaRPr sz="165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Ressource</a:t>
            </a:r>
            <a:r>
              <a:rPr dirty="0" spc="-60"/>
              <a:t> </a:t>
            </a:r>
            <a:r>
              <a:rPr dirty="0" spc="-45"/>
              <a:t>Templates</a:t>
            </a:r>
          </a:p>
        </p:txBody>
      </p:sp>
      <p:sp>
        <p:nvSpPr>
          <p:cNvPr id="22" name="object 22"/>
          <p:cNvSpPr/>
          <p:nvPr/>
        </p:nvSpPr>
        <p:spPr>
          <a:xfrm>
            <a:off x="520700" y="5740400"/>
            <a:ext cx="7340600" cy="152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146800" y="1257300"/>
            <a:ext cx="3342004" cy="335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898140">
              <a:lnSpc>
                <a:spcPct val="100000"/>
              </a:lnSpc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declare</a:t>
            </a:r>
            <a:endParaRPr sz="1200">
              <a:latin typeface="Arial Narrow"/>
              <a:cs typeface="Arial Narrow"/>
            </a:endParaRPr>
          </a:p>
          <a:p>
            <a:pPr marL="81915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url</a:t>
            </a:r>
            <a:r>
              <a:rPr dirty="0" sz="12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varchar2(4000);</a:t>
            </a:r>
            <a:endParaRPr sz="1200">
              <a:latin typeface="Arial Narrow"/>
              <a:cs typeface="Arial Narrow"/>
            </a:endParaRPr>
          </a:p>
          <a:p>
            <a:pPr marL="12700" marR="1896745" indent="69215">
              <a:lnSpc>
                <a:spcPct val="104200"/>
              </a:lnSpc>
              <a:spcBef>
                <a:spcPts val="100"/>
              </a:spcBef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dbedition</a:t>
            </a:r>
            <a:r>
              <a:rPr dirty="0" sz="1200" spc="-95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varchar2(100);  begin</a:t>
            </a:r>
            <a:endParaRPr sz="1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-- check context based upon current</a:t>
            </a:r>
            <a:r>
              <a:rPr dirty="0" sz="12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connection</a:t>
            </a:r>
            <a:endParaRPr sz="1200">
              <a:latin typeface="Arial Narrow"/>
              <a:cs typeface="Arial Narrow"/>
            </a:endParaRPr>
          </a:p>
          <a:p>
            <a:pPr marL="81915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dbedition :=</a:t>
            </a:r>
            <a:r>
              <a:rPr dirty="0" sz="12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sys_context('userenv','current_edition_name');</a:t>
            </a:r>
            <a:endParaRPr sz="1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86055" marR="1504950" indent="-104775">
              <a:lnSpc>
                <a:spcPct val="111100"/>
              </a:lnSpc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if dbedition = 'ORA$BASE'</a:t>
            </a:r>
            <a:r>
              <a:rPr dirty="0" sz="12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then  url :=</a:t>
            </a:r>
            <a:r>
              <a:rPr dirty="0" sz="12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'../f?p=100';</a:t>
            </a:r>
            <a:endParaRPr sz="1200">
              <a:latin typeface="Arial Narrow"/>
              <a:cs typeface="Arial Narrow"/>
            </a:endParaRPr>
          </a:p>
          <a:p>
            <a:pPr marL="186055" marR="1375410" indent="-104775">
              <a:lnSpc>
                <a:spcPct val="104200"/>
              </a:lnSpc>
              <a:spcBef>
                <a:spcPts val="100"/>
              </a:spcBef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elsif dbedition = </a:t>
            </a:r>
            <a:r>
              <a:rPr dirty="0" sz="1200" spc="-10">
                <a:solidFill>
                  <a:srgbClr val="004B7D"/>
                </a:solidFill>
                <a:latin typeface="Arial Narrow"/>
                <a:cs typeface="Arial Narrow"/>
              </a:rPr>
              <a:t>'DEV$BETA'</a:t>
            </a:r>
            <a:r>
              <a:rPr dirty="0" sz="1200" spc="-75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then  url :=</a:t>
            </a:r>
            <a:r>
              <a:rPr dirty="0" sz="1200" spc="-45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 spc="-10">
                <a:solidFill>
                  <a:srgbClr val="004B7D"/>
                </a:solidFill>
                <a:latin typeface="Arial Narrow"/>
                <a:cs typeface="Arial Narrow"/>
              </a:rPr>
              <a:t>'../f?p=110';</a:t>
            </a:r>
            <a:endParaRPr sz="1200">
              <a:latin typeface="Arial Narrow"/>
              <a:cs typeface="Arial Narrow"/>
            </a:endParaRPr>
          </a:p>
          <a:p>
            <a:pPr marL="186055" marR="1282700" indent="-104775">
              <a:lnSpc>
                <a:spcPct val="104200"/>
              </a:lnSpc>
              <a:spcBef>
                <a:spcPts val="100"/>
              </a:spcBef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elsif dbedition = 'DEV$ALPHA'</a:t>
            </a:r>
            <a:r>
              <a:rPr dirty="0" sz="12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then  url :=</a:t>
            </a:r>
            <a:r>
              <a:rPr dirty="0" sz="12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'../../f?p=120';</a:t>
            </a:r>
            <a:endParaRPr sz="1200">
              <a:latin typeface="Arial Narrow"/>
              <a:cs typeface="Arial Narrow"/>
            </a:endParaRPr>
          </a:p>
          <a:p>
            <a:pPr marL="186055" marR="1625600" indent="-104775">
              <a:lnSpc>
                <a:spcPct val="111100"/>
              </a:lnSpc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else -- use default</a:t>
            </a:r>
            <a:r>
              <a:rPr dirty="0" sz="12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application  url :=</a:t>
            </a:r>
            <a:r>
              <a:rPr dirty="0" sz="1200" spc="-45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 spc="-10">
                <a:solidFill>
                  <a:srgbClr val="004B7D"/>
                </a:solidFill>
                <a:latin typeface="Arial Narrow"/>
                <a:cs typeface="Arial Narrow"/>
              </a:rPr>
              <a:t>'../f?p=110';</a:t>
            </a:r>
            <a:endParaRPr sz="1200">
              <a:latin typeface="Arial Narrow"/>
              <a:cs typeface="Arial Narrow"/>
            </a:endParaRPr>
          </a:p>
          <a:p>
            <a:pPr marL="81915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end</a:t>
            </a:r>
            <a:r>
              <a:rPr dirty="0" sz="1200" spc="-10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if;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216294" y="4813300"/>
            <a:ext cx="656590" cy="193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:URL :=</a:t>
            </a:r>
            <a:r>
              <a:rPr dirty="0" sz="1200" spc="-140">
                <a:solidFill>
                  <a:srgbClr val="004B7D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url;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46800" y="5212019"/>
            <a:ext cx="1594485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9215">
              <a:lnSpc>
                <a:spcPct val="104200"/>
              </a:lnSpc>
            </a:pPr>
            <a:r>
              <a:rPr dirty="0" sz="1200" spc="-25">
                <a:solidFill>
                  <a:srgbClr val="004B7D"/>
                </a:solidFill>
                <a:latin typeface="Arial Narrow"/>
                <a:cs typeface="Arial Narrow"/>
              </a:rPr>
              <a:t>:STATUS </a:t>
            </a:r>
            <a:r>
              <a:rPr dirty="0" sz="1200">
                <a:solidFill>
                  <a:srgbClr val="004B7D"/>
                </a:solidFill>
                <a:latin typeface="Arial Narrow"/>
                <a:cs typeface="Arial Narrow"/>
              </a:rPr>
              <a:t>:= 301; --redirect  end;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20700" y="1130300"/>
            <a:ext cx="5356225" cy="1150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35" b="1" i="1">
                <a:solidFill>
                  <a:srgbClr val="004B7D"/>
                </a:solidFill>
                <a:latin typeface="Times New Roman"/>
                <a:cs typeface="Times New Roman"/>
              </a:rPr>
              <a:t>CREATE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RESTFUL</a:t>
            </a:r>
            <a:r>
              <a:rPr dirty="0" sz="3200" spc="-12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004B7D"/>
                </a:solidFill>
                <a:latin typeface="Times New Roman"/>
                <a:cs typeface="Times New Roman"/>
              </a:rPr>
              <a:t>SERVICE</a:t>
            </a:r>
            <a:endParaRPr sz="3200">
              <a:latin typeface="Times New Roman"/>
              <a:cs typeface="Times New Roman"/>
            </a:endParaRPr>
          </a:p>
          <a:p>
            <a:pPr marL="774700">
              <a:lnSpc>
                <a:spcPct val="100000"/>
              </a:lnSpc>
              <a:spcBef>
                <a:spcPts val="26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TEST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Ressource</a:t>
            </a:r>
            <a:r>
              <a:rPr dirty="0" spc="-60"/>
              <a:t> </a:t>
            </a:r>
            <a:r>
              <a:rPr dirty="0" spc="-45"/>
              <a:t>Templates</a:t>
            </a:r>
          </a:p>
        </p:txBody>
      </p:sp>
      <p:sp>
        <p:nvSpPr>
          <p:cNvPr id="17" name="object 17"/>
          <p:cNvSpPr/>
          <p:nvPr/>
        </p:nvSpPr>
        <p:spPr>
          <a:xfrm>
            <a:off x="2146300" y="2349500"/>
            <a:ext cx="7200900" cy="434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30300"/>
            <a:ext cx="448119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25" b="1" i="1">
                <a:solidFill>
                  <a:srgbClr val="004B7D"/>
                </a:solidFill>
                <a:latin typeface="Times New Roman"/>
                <a:cs typeface="Times New Roman"/>
              </a:rPr>
              <a:t>TRY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THE</a:t>
            </a:r>
            <a:r>
              <a:rPr dirty="0" sz="3200" spc="-28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 i="1">
                <a:solidFill>
                  <a:srgbClr val="004B7D"/>
                </a:solidFill>
                <a:latin typeface="Times New Roman"/>
                <a:cs typeface="Times New Roman"/>
              </a:rPr>
              <a:t>APPLICATION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Final</a:t>
            </a:r>
            <a:r>
              <a:rPr dirty="0" spc="-65"/>
              <a:t> </a:t>
            </a:r>
            <a:r>
              <a:rPr dirty="0" spc="-5"/>
              <a:t>Result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935579"/>
            <a:ext cx="838782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2600" y="1689100"/>
            <a:ext cx="6375400" cy="219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2114" y="3936746"/>
            <a:ext cx="9418585" cy="190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81300" y="2667000"/>
            <a:ext cx="6375400" cy="2222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92603" y="6033000"/>
            <a:ext cx="7988096" cy="152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16400" y="4737100"/>
            <a:ext cx="6350000" cy="2247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07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1409" y="1103312"/>
            <a:ext cx="10117886" cy="1902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959" y="1173162"/>
            <a:ext cx="9952990" cy="1737360"/>
          </a:xfrm>
          <a:prstGeom prst="rect"/>
          <a:ln w="12700">
            <a:solidFill>
              <a:srgbClr val="5B9BD5"/>
            </a:solidFill>
          </a:ln>
        </p:spPr>
        <p:txBody>
          <a:bodyPr wrap="square" lIns="0" tIns="433070" rIns="0" bIns="0" rtlCol="0" vert="horz">
            <a:spAutoFit/>
          </a:bodyPr>
          <a:lstStyle/>
          <a:p>
            <a:pPr marL="2499360">
              <a:lnSpc>
                <a:spcPct val="100000"/>
              </a:lnSpc>
              <a:spcBef>
                <a:spcPts val="3410"/>
              </a:spcBef>
            </a:pPr>
            <a:r>
              <a:rPr dirty="0" sz="5400" spc="620" b="0" i="0">
                <a:solidFill>
                  <a:srgbClr val="FFFFFF"/>
                </a:solidFill>
                <a:latin typeface="Century"/>
                <a:cs typeface="Century"/>
              </a:rPr>
              <a:t>Architecture</a:t>
            </a:r>
            <a:endParaRPr sz="54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280135"/>
            <a:ext cx="10680700" cy="276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5167" y="7375913"/>
            <a:ext cx="96520" cy="125730"/>
          </a:xfrm>
          <a:custGeom>
            <a:avLst/>
            <a:gdLst/>
            <a:ahLst/>
            <a:cxnLst/>
            <a:rect l="l" t="t" r="r" b="b"/>
            <a:pathLst>
              <a:path w="96520" h="125729">
                <a:moveTo>
                  <a:pt x="3215" y="93281"/>
                </a:moveTo>
                <a:lnTo>
                  <a:pt x="3215" y="106147"/>
                </a:lnTo>
                <a:lnTo>
                  <a:pt x="6432" y="112581"/>
                </a:lnTo>
                <a:lnTo>
                  <a:pt x="70764" y="125447"/>
                </a:lnTo>
                <a:lnTo>
                  <a:pt x="73981" y="122230"/>
                </a:lnTo>
                <a:lnTo>
                  <a:pt x="80415" y="122230"/>
                </a:lnTo>
                <a:lnTo>
                  <a:pt x="86847" y="115797"/>
                </a:lnTo>
                <a:lnTo>
                  <a:pt x="90064" y="109364"/>
                </a:lnTo>
                <a:lnTo>
                  <a:pt x="93281" y="106147"/>
                </a:lnTo>
                <a:lnTo>
                  <a:pt x="45031" y="106147"/>
                </a:lnTo>
                <a:lnTo>
                  <a:pt x="41816" y="102931"/>
                </a:lnTo>
                <a:lnTo>
                  <a:pt x="38599" y="102931"/>
                </a:lnTo>
                <a:lnTo>
                  <a:pt x="35382" y="99714"/>
                </a:lnTo>
                <a:lnTo>
                  <a:pt x="35382" y="96498"/>
                </a:lnTo>
                <a:lnTo>
                  <a:pt x="3215" y="93281"/>
                </a:lnTo>
                <a:close/>
              </a:path>
              <a:path w="96520" h="125729">
                <a:moveTo>
                  <a:pt x="96497" y="73981"/>
                </a:moveTo>
                <a:lnTo>
                  <a:pt x="64331" y="73981"/>
                </a:lnTo>
                <a:lnTo>
                  <a:pt x="64331" y="93281"/>
                </a:lnTo>
                <a:lnTo>
                  <a:pt x="61114" y="99714"/>
                </a:lnTo>
                <a:lnTo>
                  <a:pt x="54681" y="106147"/>
                </a:lnTo>
                <a:lnTo>
                  <a:pt x="93281" y="106147"/>
                </a:lnTo>
                <a:lnTo>
                  <a:pt x="96497" y="99714"/>
                </a:lnTo>
                <a:lnTo>
                  <a:pt x="96497" y="73981"/>
                </a:lnTo>
                <a:close/>
              </a:path>
              <a:path w="96520" h="125729">
                <a:moveTo>
                  <a:pt x="48248" y="0"/>
                </a:moveTo>
                <a:lnTo>
                  <a:pt x="22515" y="0"/>
                </a:lnTo>
                <a:lnTo>
                  <a:pt x="16082" y="6433"/>
                </a:lnTo>
                <a:lnTo>
                  <a:pt x="12866" y="6433"/>
                </a:lnTo>
                <a:lnTo>
                  <a:pt x="0" y="41816"/>
                </a:lnTo>
                <a:lnTo>
                  <a:pt x="0" y="57899"/>
                </a:lnTo>
                <a:lnTo>
                  <a:pt x="3215" y="61115"/>
                </a:lnTo>
                <a:lnTo>
                  <a:pt x="3215" y="64332"/>
                </a:lnTo>
                <a:lnTo>
                  <a:pt x="6432" y="67548"/>
                </a:lnTo>
                <a:lnTo>
                  <a:pt x="6432" y="70765"/>
                </a:lnTo>
                <a:lnTo>
                  <a:pt x="9649" y="77198"/>
                </a:lnTo>
                <a:lnTo>
                  <a:pt x="12866" y="80415"/>
                </a:lnTo>
                <a:lnTo>
                  <a:pt x="16082" y="80415"/>
                </a:lnTo>
                <a:lnTo>
                  <a:pt x="22515" y="86848"/>
                </a:lnTo>
                <a:lnTo>
                  <a:pt x="48248" y="86848"/>
                </a:lnTo>
                <a:lnTo>
                  <a:pt x="54681" y="80415"/>
                </a:lnTo>
                <a:lnTo>
                  <a:pt x="61114" y="77198"/>
                </a:lnTo>
                <a:lnTo>
                  <a:pt x="64331" y="73981"/>
                </a:lnTo>
                <a:lnTo>
                  <a:pt x="96497" y="73981"/>
                </a:lnTo>
                <a:lnTo>
                  <a:pt x="96497" y="64332"/>
                </a:lnTo>
                <a:lnTo>
                  <a:pt x="45031" y="64332"/>
                </a:lnTo>
                <a:lnTo>
                  <a:pt x="38599" y="61115"/>
                </a:lnTo>
                <a:lnTo>
                  <a:pt x="38599" y="57899"/>
                </a:lnTo>
                <a:lnTo>
                  <a:pt x="32165" y="51465"/>
                </a:lnTo>
                <a:lnTo>
                  <a:pt x="32165" y="38599"/>
                </a:lnTo>
                <a:lnTo>
                  <a:pt x="35382" y="32166"/>
                </a:lnTo>
                <a:lnTo>
                  <a:pt x="38599" y="28949"/>
                </a:lnTo>
                <a:lnTo>
                  <a:pt x="38599" y="25732"/>
                </a:lnTo>
                <a:lnTo>
                  <a:pt x="96497" y="25732"/>
                </a:lnTo>
                <a:lnTo>
                  <a:pt x="96497" y="16083"/>
                </a:lnTo>
                <a:lnTo>
                  <a:pt x="64331" y="16083"/>
                </a:lnTo>
                <a:lnTo>
                  <a:pt x="61114" y="9649"/>
                </a:lnTo>
                <a:lnTo>
                  <a:pt x="57898" y="6433"/>
                </a:lnTo>
                <a:lnTo>
                  <a:pt x="51465" y="3216"/>
                </a:lnTo>
                <a:lnTo>
                  <a:pt x="48248" y="0"/>
                </a:lnTo>
                <a:close/>
              </a:path>
              <a:path w="96520" h="125729">
                <a:moveTo>
                  <a:pt x="96497" y="25732"/>
                </a:moveTo>
                <a:lnTo>
                  <a:pt x="54681" y="25732"/>
                </a:lnTo>
                <a:lnTo>
                  <a:pt x="61114" y="32166"/>
                </a:lnTo>
                <a:lnTo>
                  <a:pt x="64331" y="38599"/>
                </a:lnTo>
                <a:lnTo>
                  <a:pt x="64331" y="51465"/>
                </a:lnTo>
                <a:lnTo>
                  <a:pt x="51465" y="64332"/>
                </a:lnTo>
                <a:lnTo>
                  <a:pt x="96497" y="64332"/>
                </a:lnTo>
                <a:lnTo>
                  <a:pt x="96497" y="25732"/>
                </a:lnTo>
                <a:close/>
              </a:path>
              <a:path w="96520" h="125729">
                <a:moveTo>
                  <a:pt x="96497" y="0"/>
                </a:moveTo>
                <a:lnTo>
                  <a:pt x="64331" y="0"/>
                </a:lnTo>
                <a:lnTo>
                  <a:pt x="64331" y="16083"/>
                </a:lnTo>
                <a:lnTo>
                  <a:pt x="96497" y="16083"/>
                </a:lnTo>
                <a:lnTo>
                  <a:pt x="964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4182" y="7375913"/>
            <a:ext cx="71120" cy="90170"/>
          </a:xfrm>
          <a:custGeom>
            <a:avLst/>
            <a:gdLst/>
            <a:ahLst/>
            <a:cxnLst/>
            <a:rect l="l" t="t" r="r" b="b"/>
            <a:pathLst>
              <a:path w="71120" h="90170">
                <a:moveTo>
                  <a:pt x="32165" y="0"/>
                </a:moveTo>
                <a:lnTo>
                  <a:pt x="0" y="0"/>
                </a:lnTo>
                <a:lnTo>
                  <a:pt x="0" y="90064"/>
                </a:lnTo>
                <a:lnTo>
                  <a:pt x="35382" y="90064"/>
                </a:lnTo>
                <a:lnTo>
                  <a:pt x="35382" y="61115"/>
                </a:lnTo>
                <a:lnTo>
                  <a:pt x="35934" y="50259"/>
                </a:lnTo>
                <a:lnTo>
                  <a:pt x="37392" y="41815"/>
                </a:lnTo>
                <a:lnTo>
                  <a:pt x="39452" y="35784"/>
                </a:lnTo>
                <a:lnTo>
                  <a:pt x="41814" y="32166"/>
                </a:lnTo>
                <a:lnTo>
                  <a:pt x="48248" y="25732"/>
                </a:lnTo>
                <a:lnTo>
                  <a:pt x="62321" y="25732"/>
                </a:lnTo>
                <a:lnTo>
                  <a:pt x="65939" y="16083"/>
                </a:lnTo>
                <a:lnTo>
                  <a:pt x="32165" y="16083"/>
                </a:lnTo>
                <a:lnTo>
                  <a:pt x="32165" y="0"/>
                </a:lnTo>
                <a:close/>
              </a:path>
              <a:path w="71120" h="90170">
                <a:moveTo>
                  <a:pt x="62321" y="25732"/>
                </a:moveTo>
                <a:lnTo>
                  <a:pt x="57898" y="25732"/>
                </a:lnTo>
                <a:lnTo>
                  <a:pt x="61114" y="28949"/>
                </a:lnTo>
                <a:lnTo>
                  <a:pt x="62321" y="25732"/>
                </a:lnTo>
                <a:close/>
              </a:path>
              <a:path w="71120" h="90170">
                <a:moveTo>
                  <a:pt x="64330" y="0"/>
                </a:moveTo>
                <a:lnTo>
                  <a:pt x="45031" y="0"/>
                </a:lnTo>
                <a:lnTo>
                  <a:pt x="35382" y="9649"/>
                </a:lnTo>
                <a:lnTo>
                  <a:pt x="32165" y="16083"/>
                </a:lnTo>
                <a:lnTo>
                  <a:pt x="65939" y="16083"/>
                </a:lnTo>
                <a:lnTo>
                  <a:pt x="70764" y="3216"/>
                </a:lnTo>
                <a:lnTo>
                  <a:pt x="6433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9071" y="7343748"/>
            <a:ext cx="0" cy="122555"/>
          </a:xfrm>
          <a:custGeom>
            <a:avLst/>
            <a:gdLst/>
            <a:ahLst/>
            <a:cxnLst/>
            <a:rect l="l" t="t" r="r" b="b"/>
            <a:pathLst>
              <a:path w="0" h="122554">
                <a:moveTo>
                  <a:pt x="0" y="0"/>
                </a:moveTo>
                <a:lnTo>
                  <a:pt x="0" y="122230"/>
                </a:lnTo>
              </a:path>
            </a:pathLst>
          </a:custGeom>
          <a:ln w="35382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2845" y="7375913"/>
            <a:ext cx="95250" cy="93345"/>
          </a:xfrm>
          <a:custGeom>
            <a:avLst/>
            <a:gdLst/>
            <a:ahLst/>
            <a:cxnLst/>
            <a:rect l="l" t="t" r="r" b="b"/>
            <a:pathLst>
              <a:path w="95250" h="93345">
                <a:moveTo>
                  <a:pt x="32720" y="64332"/>
                </a:moveTo>
                <a:lnTo>
                  <a:pt x="0" y="67548"/>
                </a:lnTo>
                <a:lnTo>
                  <a:pt x="6543" y="80415"/>
                </a:lnTo>
                <a:lnTo>
                  <a:pt x="13087" y="86848"/>
                </a:lnTo>
                <a:lnTo>
                  <a:pt x="19171" y="89210"/>
                </a:lnTo>
                <a:lnTo>
                  <a:pt x="27402" y="91271"/>
                </a:lnTo>
                <a:lnTo>
                  <a:pt x="37474" y="92728"/>
                </a:lnTo>
                <a:lnTo>
                  <a:pt x="49080" y="93281"/>
                </a:lnTo>
                <a:lnTo>
                  <a:pt x="56391" y="92779"/>
                </a:lnTo>
                <a:lnTo>
                  <a:pt x="63395" y="91673"/>
                </a:lnTo>
                <a:lnTo>
                  <a:pt x="69786" y="90567"/>
                </a:lnTo>
                <a:lnTo>
                  <a:pt x="75257" y="90064"/>
                </a:lnTo>
                <a:lnTo>
                  <a:pt x="81800" y="86848"/>
                </a:lnTo>
                <a:lnTo>
                  <a:pt x="91617" y="77198"/>
                </a:lnTo>
                <a:lnTo>
                  <a:pt x="93253" y="73981"/>
                </a:lnTo>
                <a:lnTo>
                  <a:pt x="42536" y="73981"/>
                </a:lnTo>
                <a:lnTo>
                  <a:pt x="32720" y="64332"/>
                </a:lnTo>
                <a:close/>
              </a:path>
              <a:path w="95250" h="93345">
                <a:moveTo>
                  <a:pt x="75257" y="3216"/>
                </a:moveTo>
                <a:lnTo>
                  <a:pt x="16360" y="3216"/>
                </a:lnTo>
                <a:lnTo>
                  <a:pt x="13087" y="6433"/>
                </a:lnTo>
                <a:lnTo>
                  <a:pt x="9815" y="12866"/>
                </a:lnTo>
                <a:lnTo>
                  <a:pt x="6543" y="16083"/>
                </a:lnTo>
                <a:lnTo>
                  <a:pt x="3271" y="22515"/>
                </a:lnTo>
                <a:lnTo>
                  <a:pt x="3271" y="32166"/>
                </a:lnTo>
                <a:lnTo>
                  <a:pt x="6543" y="38599"/>
                </a:lnTo>
                <a:lnTo>
                  <a:pt x="19631" y="51465"/>
                </a:lnTo>
                <a:lnTo>
                  <a:pt x="24642" y="52018"/>
                </a:lnTo>
                <a:lnTo>
                  <a:pt x="30266" y="53476"/>
                </a:lnTo>
                <a:lnTo>
                  <a:pt x="37117" y="55536"/>
                </a:lnTo>
                <a:lnTo>
                  <a:pt x="45808" y="57899"/>
                </a:lnTo>
                <a:lnTo>
                  <a:pt x="58896" y="57899"/>
                </a:lnTo>
                <a:lnTo>
                  <a:pt x="58896" y="61115"/>
                </a:lnTo>
                <a:lnTo>
                  <a:pt x="62169" y="61115"/>
                </a:lnTo>
                <a:lnTo>
                  <a:pt x="65440" y="64332"/>
                </a:lnTo>
                <a:lnTo>
                  <a:pt x="65440" y="67548"/>
                </a:lnTo>
                <a:lnTo>
                  <a:pt x="58896" y="73981"/>
                </a:lnTo>
                <a:lnTo>
                  <a:pt x="93253" y="73981"/>
                </a:lnTo>
                <a:lnTo>
                  <a:pt x="94889" y="70765"/>
                </a:lnTo>
                <a:lnTo>
                  <a:pt x="94889" y="51465"/>
                </a:lnTo>
                <a:lnTo>
                  <a:pt x="61043" y="34075"/>
                </a:lnTo>
                <a:lnTo>
                  <a:pt x="52351" y="32166"/>
                </a:lnTo>
                <a:lnTo>
                  <a:pt x="39264" y="32166"/>
                </a:lnTo>
                <a:lnTo>
                  <a:pt x="39264" y="28949"/>
                </a:lnTo>
                <a:lnTo>
                  <a:pt x="35991" y="28949"/>
                </a:lnTo>
                <a:lnTo>
                  <a:pt x="35991" y="19300"/>
                </a:lnTo>
                <a:lnTo>
                  <a:pt x="39264" y="19300"/>
                </a:lnTo>
                <a:lnTo>
                  <a:pt x="42536" y="16083"/>
                </a:lnTo>
                <a:lnTo>
                  <a:pt x="91617" y="16083"/>
                </a:lnTo>
                <a:lnTo>
                  <a:pt x="81800" y="6433"/>
                </a:lnTo>
                <a:lnTo>
                  <a:pt x="75257" y="3216"/>
                </a:lnTo>
                <a:close/>
              </a:path>
              <a:path w="95250" h="93345">
                <a:moveTo>
                  <a:pt x="91617" y="16083"/>
                </a:moveTo>
                <a:lnTo>
                  <a:pt x="49080" y="16083"/>
                </a:lnTo>
                <a:lnTo>
                  <a:pt x="52351" y="19300"/>
                </a:lnTo>
                <a:lnTo>
                  <a:pt x="55624" y="19300"/>
                </a:lnTo>
                <a:lnTo>
                  <a:pt x="58896" y="22515"/>
                </a:lnTo>
                <a:lnTo>
                  <a:pt x="58896" y="25732"/>
                </a:lnTo>
                <a:lnTo>
                  <a:pt x="91617" y="22515"/>
                </a:lnTo>
                <a:lnTo>
                  <a:pt x="91617" y="16083"/>
                </a:lnTo>
                <a:close/>
              </a:path>
              <a:path w="95250" h="93345">
                <a:moveTo>
                  <a:pt x="65440" y="0"/>
                </a:moveTo>
                <a:lnTo>
                  <a:pt x="40388" y="50"/>
                </a:lnTo>
                <a:lnTo>
                  <a:pt x="33537" y="402"/>
                </a:lnTo>
                <a:lnTo>
                  <a:pt x="27914" y="1357"/>
                </a:lnTo>
                <a:lnTo>
                  <a:pt x="22904" y="3216"/>
                </a:lnTo>
                <a:lnTo>
                  <a:pt x="71984" y="3216"/>
                </a:lnTo>
                <a:lnTo>
                  <a:pt x="6544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5167" y="7298715"/>
            <a:ext cx="433070" cy="180340"/>
          </a:xfrm>
          <a:custGeom>
            <a:avLst/>
            <a:gdLst/>
            <a:ahLst/>
            <a:cxnLst/>
            <a:rect l="l" t="t" r="r" b="b"/>
            <a:pathLst>
              <a:path w="433069" h="180340">
                <a:moveTo>
                  <a:pt x="303391" y="12866"/>
                </a:moveTo>
                <a:lnTo>
                  <a:pt x="196943" y="12866"/>
                </a:lnTo>
                <a:lnTo>
                  <a:pt x="257644" y="15978"/>
                </a:lnTo>
                <a:lnTo>
                  <a:pt x="312336" y="24898"/>
                </a:lnTo>
                <a:lnTo>
                  <a:pt x="358777" y="39001"/>
                </a:lnTo>
                <a:lnTo>
                  <a:pt x="394726" y="57660"/>
                </a:lnTo>
                <a:lnTo>
                  <a:pt x="417939" y="80251"/>
                </a:lnTo>
                <a:lnTo>
                  <a:pt x="426175" y="106147"/>
                </a:lnTo>
                <a:lnTo>
                  <a:pt x="421533" y="125296"/>
                </a:lnTo>
                <a:lnTo>
                  <a:pt x="408417" y="143540"/>
                </a:lnTo>
                <a:lnTo>
                  <a:pt x="388037" y="159975"/>
                </a:lnTo>
                <a:lnTo>
                  <a:pt x="361603" y="173696"/>
                </a:lnTo>
                <a:lnTo>
                  <a:pt x="361603" y="180129"/>
                </a:lnTo>
                <a:lnTo>
                  <a:pt x="391770" y="164498"/>
                </a:lnTo>
                <a:lnTo>
                  <a:pt x="414067" y="146757"/>
                </a:lnTo>
                <a:lnTo>
                  <a:pt x="427889" y="127206"/>
                </a:lnTo>
                <a:lnTo>
                  <a:pt x="432631" y="106147"/>
                </a:lnTo>
                <a:lnTo>
                  <a:pt x="427889" y="85089"/>
                </a:lnTo>
                <a:lnTo>
                  <a:pt x="414067" y="65538"/>
                </a:lnTo>
                <a:lnTo>
                  <a:pt x="391770" y="47796"/>
                </a:lnTo>
                <a:lnTo>
                  <a:pt x="361603" y="32166"/>
                </a:lnTo>
                <a:lnTo>
                  <a:pt x="327248" y="18998"/>
                </a:lnTo>
                <a:lnTo>
                  <a:pt x="303391" y="12866"/>
                </a:lnTo>
                <a:close/>
              </a:path>
              <a:path w="433069" h="180340">
                <a:moveTo>
                  <a:pt x="196943" y="0"/>
                </a:moveTo>
                <a:lnTo>
                  <a:pt x="151693" y="2311"/>
                </a:lnTo>
                <a:lnTo>
                  <a:pt x="108561" y="8845"/>
                </a:lnTo>
                <a:lnTo>
                  <a:pt x="68456" y="18998"/>
                </a:lnTo>
                <a:lnTo>
                  <a:pt x="32285" y="32166"/>
                </a:lnTo>
                <a:lnTo>
                  <a:pt x="0" y="51465"/>
                </a:lnTo>
                <a:lnTo>
                  <a:pt x="12914" y="51465"/>
                </a:lnTo>
                <a:lnTo>
                  <a:pt x="47117" y="34578"/>
                </a:lnTo>
                <a:lnTo>
                  <a:pt x="90400" y="22516"/>
                </a:lnTo>
                <a:lnTo>
                  <a:pt x="140947" y="15278"/>
                </a:lnTo>
                <a:lnTo>
                  <a:pt x="196943" y="12866"/>
                </a:lnTo>
                <a:lnTo>
                  <a:pt x="303391" y="12866"/>
                </a:lnTo>
                <a:lnTo>
                  <a:pt x="287748" y="8845"/>
                </a:lnTo>
                <a:lnTo>
                  <a:pt x="244010" y="2311"/>
                </a:lnTo>
                <a:lnTo>
                  <a:pt x="196943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5258" y="7375913"/>
            <a:ext cx="103505" cy="125730"/>
          </a:xfrm>
          <a:custGeom>
            <a:avLst/>
            <a:gdLst/>
            <a:ahLst/>
            <a:cxnLst/>
            <a:rect l="l" t="t" r="r" b="b"/>
            <a:pathLst>
              <a:path w="103504" h="125729">
                <a:moveTo>
                  <a:pt x="35383" y="0"/>
                </a:moveTo>
                <a:lnTo>
                  <a:pt x="0" y="0"/>
                </a:lnTo>
                <a:lnTo>
                  <a:pt x="35383" y="86848"/>
                </a:lnTo>
                <a:lnTo>
                  <a:pt x="35383" y="93281"/>
                </a:lnTo>
                <a:lnTo>
                  <a:pt x="32166" y="96498"/>
                </a:lnTo>
                <a:lnTo>
                  <a:pt x="28949" y="96498"/>
                </a:lnTo>
                <a:lnTo>
                  <a:pt x="28949" y="99714"/>
                </a:lnTo>
                <a:lnTo>
                  <a:pt x="3216" y="99714"/>
                </a:lnTo>
                <a:lnTo>
                  <a:pt x="6433" y="122230"/>
                </a:lnTo>
                <a:lnTo>
                  <a:pt x="16083" y="122230"/>
                </a:lnTo>
                <a:lnTo>
                  <a:pt x="25732" y="125447"/>
                </a:lnTo>
                <a:lnTo>
                  <a:pt x="28949" y="125447"/>
                </a:lnTo>
                <a:lnTo>
                  <a:pt x="37996" y="124844"/>
                </a:lnTo>
                <a:lnTo>
                  <a:pt x="70765" y="93281"/>
                </a:lnTo>
                <a:lnTo>
                  <a:pt x="82966" y="57899"/>
                </a:lnTo>
                <a:lnTo>
                  <a:pt x="54682" y="57899"/>
                </a:lnTo>
                <a:lnTo>
                  <a:pt x="35383" y="0"/>
                </a:lnTo>
                <a:close/>
              </a:path>
              <a:path w="103504" h="125729">
                <a:moveTo>
                  <a:pt x="102930" y="0"/>
                </a:moveTo>
                <a:lnTo>
                  <a:pt x="70765" y="0"/>
                </a:lnTo>
                <a:lnTo>
                  <a:pt x="54682" y="57899"/>
                </a:lnTo>
                <a:lnTo>
                  <a:pt x="82966" y="57899"/>
                </a:lnTo>
                <a:lnTo>
                  <a:pt x="10293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7840" y="7372696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20" h="90170">
                <a:moveTo>
                  <a:pt x="32165" y="3216"/>
                </a:moveTo>
                <a:lnTo>
                  <a:pt x="0" y="3216"/>
                </a:lnTo>
                <a:lnTo>
                  <a:pt x="0" y="90065"/>
                </a:lnTo>
                <a:lnTo>
                  <a:pt x="35382" y="90065"/>
                </a:lnTo>
                <a:lnTo>
                  <a:pt x="35382" y="38599"/>
                </a:lnTo>
                <a:lnTo>
                  <a:pt x="38599" y="35383"/>
                </a:lnTo>
                <a:lnTo>
                  <a:pt x="38599" y="32166"/>
                </a:lnTo>
                <a:lnTo>
                  <a:pt x="45031" y="25732"/>
                </a:lnTo>
                <a:lnTo>
                  <a:pt x="95735" y="25732"/>
                </a:lnTo>
                <a:lnTo>
                  <a:pt x="94084" y="18898"/>
                </a:lnTo>
                <a:lnTo>
                  <a:pt x="92590" y="16083"/>
                </a:lnTo>
                <a:lnTo>
                  <a:pt x="32165" y="16083"/>
                </a:lnTo>
                <a:lnTo>
                  <a:pt x="32165" y="3216"/>
                </a:lnTo>
                <a:close/>
              </a:path>
              <a:path w="96520" h="90170">
                <a:moveTo>
                  <a:pt x="95735" y="25732"/>
                </a:moveTo>
                <a:lnTo>
                  <a:pt x="54681" y="25732"/>
                </a:lnTo>
                <a:lnTo>
                  <a:pt x="54681" y="28949"/>
                </a:lnTo>
                <a:lnTo>
                  <a:pt x="57898" y="28949"/>
                </a:lnTo>
                <a:lnTo>
                  <a:pt x="61114" y="32166"/>
                </a:lnTo>
                <a:lnTo>
                  <a:pt x="61114" y="90065"/>
                </a:lnTo>
                <a:lnTo>
                  <a:pt x="96497" y="90065"/>
                </a:lnTo>
                <a:lnTo>
                  <a:pt x="96497" y="35383"/>
                </a:lnTo>
                <a:lnTo>
                  <a:pt x="95893" y="26386"/>
                </a:lnTo>
                <a:lnTo>
                  <a:pt x="95735" y="25732"/>
                </a:lnTo>
                <a:close/>
              </a:path>
              <a:path w="96520" h="90170">
                <a:moveTo>
                  <a:pt x="73981" y="0"/>
                </a:moveTo>
                <a:lnTo>
                  <a:pt x="51465" y="0"/>
                </a:lnTo>
                <a:lnTo>
                  <a:pt x="48248" y="3216"/>
                </a:lnTo>
                <a:lnTo>
                  <a:pt x="41814" y="6433"/>
                </a:lnTo>
                <a:lnTo>
                  <a:pt x="32165" y="16083"/>
                </a:lnTo>
                <a:lnTo>
                  <a:pt x="92590" y="16083"/>
                </a:lnTo>
                <a:lnTo>
                  <a:pt x="91069" y="13218"/>
                </a:lnTo>
                <a:lnTo>
                  <a:pt x="86847" y="9650"/>
                </a:lnTo>
                <a:lnTo>
                  <a:pt x="83630" y="3216"/>
                </a:lnTo>
                <a:lnTo>
                  <a:pt x="73981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7203" y="7340531"/>
            <a:ext cx="67945" cy="125730"/>
          </a:xfrm>
          <a:custGeom>
            <a:avLst/>
            <a:gdLst/>
            <a:ahLst/>
            <a:cxnLst/>
            <a:rect l="l" t="t" r="r" b="b"/>
            <a:pathLst>
              <a:path w="67945" h="125729">
                <a:moveTo>
                  <a:pt x="48249" y="57898"/>
                </a:moveTo>
                <a:lnTo>
                  <a:pt x="12866" y="57898"/>
                </a:lnTo>
                <a:lnTo>
                  <a:pt x="12866" y="99714"/>
                </a:lnTo>
                <a:lnTo>
                  <a:pt x="16083" y="106147"/>
                </a:lnTo>
                <a:lnTo>
                  <a:pt x="16083" y="112580"/>
                </a:lnTo>
                <a:lnTo>
                  <a:pt x="28949" y="125447"/>
                </a:lnTo>
                <a:lnTo>
                  <a:pt x="61116" y="125447"/>
                </a:lnTo>
                <a:lnTo>
                  <a:pt x="67548" y="122230"/>
                </a:lnTo>
                <a:lnTo>
                  <a:pt x="64331" y="99714"/>
                </a:lnTo>
                <a:lnTo>
                  <a:pt x="48249" y="99714"/>
                </a:lnTo>
                <a:lnTo>
                  <a:pt x="48249" y="57898"/>
                </a:lnTo>
                <a:close/>
              </a:path>
              <a:path w="67945" h="125729">
                <a:moveTo>
                  <a:pt x="67548" y="35382"/>
                </a:moveTo>
                <a:lnTo>
                  <a:pt x="0" y="35382"/>
                </a:lnTo>
                <a:lnTo>
                  <a:pt x="0" y="57898"/>
                </a:lnTo>
                <a:lnTo>
                  <a:pt x="67548" y="57898"/>
                </a:lnTo>
                <a:lnTo>
                  <a:pt x="67548" y="35382"/>
                </a:lnTo>
                <a:close/>
              </a:path>
              <a:path w="67945" h="125729">
                <a:moveTo>
                  <a:pt x="48249" y="0"/>
                </a:moveTo>
                <a:lnTo>
                  <a:pt x="12866" y="19298"/>
                </a:lnTo>
                <a:lnTo>
                  <a:pt x="12866" y="35382"/>
                </a:lnTo>
                <a:lnTo>
                  <a:pt x="48249" y="35382"/>
                </a:lnTo>
                <a:lnTo>
                  <a:pt x="48249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4402" y="7372696"/>
            <a:ext cx="86995" cy="93345"/>
          </a:xfrm>
          <a:custGeom>
            <a:avLst/>
            <a:gdLst/>
            <a:ahLst/>
            <a:cxnLst/>
            <a:rect l="l" t="t" r="r" b="b"/>
            <a:pathLst>
              <a:path w="86995" h="93345">
                <a:moveTo>
                  <a:pt x="51465" y="0"/>
                </a:moveTo>
                <a:lnTo>
                  <a:pt x="12866" y="12866"/>
                </a:lnTo>
                <a:lnTo>
                  <a:pt x="0" y="45032"/>
                </a:lnTo>
                <a:lnTo>
                  <a:pt x="552" y="53577"/>
                </a:lnTo>
                <a:lnTo>
                  <a:pt x="25732" y="86848"/>
                </a:lnTo>
                <a:lnTo>
                  <a:pt x="31110" y="89210"/>
                </a:lnTo>
                <a:lnTo>
                  <a:pt x="37393" y="91271"/>
                </a:lnTo>
                <a:lnTo>
                  <a:pt x="44278" y="92729"/>
                </a:lnTo>
                <a:lnTo>
                  <a:pt x="51465" y="93281"/>
                </a:lnTo>
                <a:lnTo>
                  <a:pt x="61014" y="92729"/>
                </a:lnTo>
                <a:lnTo>
                  <a:pt x="69960" y="91271"/>
                </a:lnTo>
                <a:lnTo>
                  <a:pt x="77701" y="89210"/>
                </a:lnTo>
                <a:lnTo>
                  <a:pt x="83632" y="86848"/>
                </a:lnTo>
                <a:lnTo>
                  <a:pt x="86847" y="86848"/>
                </a:lnTo>
                <a:lnTo>
                  <a:pt x="86847" y="83632"/>
                </a:lnTo>
                <a:lnTo>
                  <a:pt x="83632" y="83632"/>
                </a:lnTo>
                <a:lnTo>
                  <a:pt x="80415" y="80415"/>
                </a:lnTo>
                <a:lnTo>
                  <a:pt x="77198" y="73982"/>
                </a:lnTo>
                <a:lnTo>
                  <a:pt x="48248" y="73982"/>
                </a:lnTo>
                <a:lnTo>
                  <a:pt x="41816" y="70765"/>
                </a:lnTo>
                <a:lnTo>
                  <a:pt x="38599" y="67549"/>
                </a:lnTo>
                <a:lnTo>
                  <a:pt x="38599" y="64332"/>
                </a:lnTo>
                <a:lnTo>
                  <a:pt x="35383" y="61115"/>
                </a:lnTo>
                <a:lnTo>
                  <a:pt x="35383" y="54682"/>
                </a:lnTo>
                <a:lnTo>
                  <a:pt x="70765" y="54682"/>
                </a:lnTo>
                <a:lnTo>
                  <a:pt x="70765" y="45032"/>
                </a:lnTo>
                <a:lnTo>
                  <a:pt x="71192" y="38599"/>
                </a:lnTo>
                <a:lnTo>
                  <a:pt x="35383" y="38599"/>
                </a:lnTo>
                <a:lnTo>
                  <a:pt x="35383" y="32166"/>
                </a:lnTo>
                <a:lnTo>
                  <a:pt x="38599" y="28949"/>
                </a:lnTo>
                <a:lnTo>
                  <a:pt x="38599" y="25732"/>
                </a:lnTo>
                <a:lnTo>
                  <a:pt x="41816" y="22517"/>
                </a:lnTo>
                <a:lnTo>
                  <a:pt x="48248" y="19300"/>
                </a:lnTo>
                <a:lnTo>
                  <a:pt x="76688" y="19300"/>
                </a:lnTo>
                <a:lnTo>
                  <a:pt x="80415" y="12866"/>
                </a:lnTo>
                <a:lnTo>
                  <a:pt x="83632" y="9650"/>
                </a:lnTo>
                <a:lnTo>
                  <a:pt x="86847" y="9650"/>
                </a:lnTo>
                <a:lnTo>
                  <a:pt x="83632" y="6433"/>
                </a:lnTo>
                <a:lnTo>
                  <a:pt x="80415" y="6433"/>
                </a:lnTo>
                <a:lnTo>
                  <a:pt x="74986" y="4071"/>
                </a:lnTo>
                <a:lnTo>
                  <a:pt x="68352" y="2010"/>
                </a:lnTo>
                <a:lnTo>
                  <a:pt x="60512" y="552"/>
                </a:lnTo>
                <a:lnTo>
                  <a:pt x="51465" y="0"/>
                </a:lnTo>
                <a:close/>
              </a:path>
              <a:path w="86995" h="93345">
                <a:moveTo>
                  <a:pt x="73981" y="64332"/>
                </a:moveTo>
                <a:lnTo>
                  <a:pt x="67548" y="64332"/>
                </a:lnTo>
                <a:lnTo>
                  <a:pt x="67548" y="67549"/>
                </a:lnTo>
                <a:lnTo>
                  <a:pt x="64331" y="70765"/>
                </a:lnTo>
                <a:lnTo>
                  <a:pt x="57899" y="70765"/>
                </a:lnTo>
                <a:lnTo>
                  <a:pt x="54682" y="73982"/>
                </a:lnTo>
                <a:lnTo>
                  <a:pt x="77198" y="73982"/>
                </a:lnTo>
                <a:lnTo>
                  <a:pt x="77198" y="70765"/>
                </a:lnTo>
                <a:lnTo>
                  <a:pt x="73981" y="67549"/>
                </a:lnTo>
                <a:lnTo>
                  <a:pt x="73981" y="64332"/>
                </a:lnTo>
                <a:close/>
              </a:path>
              <a:path w="86995" h="93345">
                <a:moveTo>
                  <a:pt x="76688" y="19300"/>
                </a:moveTo>
                <a:lnTo>
                  <a:pt x="57899" y="19300"/>
                </a:lnTo>
                <a:lnTo>
                  <a:pt x="64331" y="25732"/>
                </a:lnTo>
                <a:lnTo>
                  <a:pt x="67548" y="25732"/>
                </a:lnTo>
                <a:lnTo>
                  <a:pt x="67548" y="32166"/>
                </a:lnTo>
                <a:lnTo>
                  <a:pt x="70765" y="38599"/>
                </a:lnTo>
                <a:lnTo>
                  <a:pt x="71192" y="38599"/>
                </a:lnTo>
                <a:lnTo>
                  <a:pt x="71368" y="35936"/>
                </a:lnTo>
                <a:lnTo>
                  <a:pt x="73177" y="27743"/>
                </a:lnTo>
                <a:lnTo>
                  <a:pt x="76193" y="20154"/>
                </a:lnTo>
                <a:lnTo>
                  <a:pt x="76688" y="1930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544" y="73759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32165" y="61115"/>
                </a:moveTo>
                <a:lnTo>
                  <a:pt x="0" y="64332"/>
                </a:lnTo>
                <a:lnTo>
                  <a:pt x="1105" y="71016"/>
                </a:lnTo>
                <a:lnTo>
                  <a:pt x="4020" y="76796"/>
                </a:lnTo>
                <a:lnTo>
                  <a:pt x="48248" y="93281"/>
                </a:lnTo>
                <a:lnTo>
                  <a:pt x="55436" y="92728"/>
                </a:lnTo>
                <a:lnTo>
                  <a:pt x="91672" y="73981"/>
                </a:lnTo>
                <a:lnTo>
                  <a:pt x="41815" y="73981"/>
                </a:lnTo>
                <a:lnTo>
                  <a:pt x="38599" y="70765"/>
                </a:lnTo>
                <a:lnTo>
                  <a:pt x="35382" y="70765"/>
                </a:lnTo>
                <a:lnTo>
                  <a:pt x="35382" y="67548"/>
                </a:lnTo>
                <a:lnTo>
                  <a:pt x="32165" y="61115"/>
                </a:lnTo>
                <a:close/>
              </a:path>
              <a:path w="93345" h="93345">
                <a:moveTo>
                  <a:pt x="70765" y="0"/>
                </a:moveTo>
                <a:lnTo>
                  <a:pt x="28949" y="0"/>
                </a:lnTo>
                <a:lnTo>
                  <a:pt x="22516" y="3216"/>
                </a:lnTo>
                <a:lnTo>
                  <a:pt x="16083" y="3216"/>
                </a:lnTo>
                <a:lnTo>
                  <a:pt x="3216" y="16083"/>
                </a:lnTo>
                <a:lnTo>
                  <a:pt x="3216" y="38599"/>
                </a:lnTo>
                <a:lnTo>
                  <a:pt x="9649" y="45032"/>
                </a:lnTo>
                <a:lnTo>
                  <a:pt x="16083" y="48248"/>
                </a:lnTo>
                <a:lnTo>
                  <a:pt x="19299" y="51465"/>
                </a:lnTo>
                <a:lnTo>
                  <a:pt x="22867" y="51968"/>
                </a:lnTo>
                <a:lnTo>
                  <a:pt x="28547" y="53073"/>
                </a:lnTo>
                <a:lnTo>
                  <a:pt x="36036" y="54179"/>
                </a:lnTo>
                <a:lnTo>
                  <a:pt x="45032" y="54682"/>
                </a:lnTo>
                <a:lnTo>
                  <a:pt x="51465" y="57899"/>
                </a:lnTo>
                <a:lnTo>
                  <a:pt x="57899" y="57899"/>
                </a:lnTo>
                <a:lnTo>
                  <a:pt x="61114" y="61115"/>
                </a:lnTo>
                <a:lnTo>
                  <a:pt x="61114" y="70765"/>
                </a:lnTo>
                <a:lnTo>
                  <a:pt x="57899" y="73981"/>
                </a:lnTo>
                <a:lnTo>
                  <a:pt x="91672" y="73981"/>
                </a:lnTo>
                <a:lnTo>
                  <a:pt x="93155" y="71016"/>
                </a:lnTo>
                <a:lnTo>
                  <a:pt x="93281" y="51465"/>
                </a:lnTo>
                <a:lnTo>
                  <a:pt x="90064" y="48248"/>
                </a:lnTo>
                <a:lnTo>
                  <a:pt x="86847" y="41816"/>
                </a:lnTo>
                <a:lnTo>
                  <a:pt x="83631" y="38599"/>
                </a:lnTo>
                <a:lnTo>
                  <a:pt x="77198" y="38599"/>
                </a:lnTo>
                <a:lnTo>
                  <a:pt x="72272" y="36236"/>
                </a:lnTo>
                <a:lnTo>
                  <a:pt x="66744" y="34176"/>
                </a:lnTo>
                <a:lnTo>
                  <a:pt x="60009" y="32719"/>
                </a:lnTo>
                <a:lnTo>
                  <a:pt x="51465" y="32166"/>
                </a:lnTo>
                <a:lnTo>
                  <a:pt x="45032" y="32166"/>
                </a:lnTo>
                <a:lnTo>
                  <a:pt x="38599" y="28949"/>
                </a:lnTo>
                <a:lnTo>
                  <a:pt x="35382" y="28949"/>
                </a:lnTo>
                <a:lnTo>
                  <a:pt x="32165" y="25732"/>
                </a:lnTo>
                <a:lnTo>
                  <a:pt x="32165" y="22515"/>
                </a:lnTo>
                <a:lnTo>
                  <a:pt x="35382" y="19300"/>
                </a:lnTo>
                <a:lnTo>
                  <a:pt x="38599" y="19300"/>
                </a:lnTo>
                <a:lnTo>
                  <a:pt x="41815" y="16083"/>
                </a:lnTo>
                <a:lnTo>
                  <a:pt x="90064" y="16083"/>
                </a:lnTo>
                <a:lnTo>
                  <a:pt x="80415" y="6433"/>
                </a:lnTo>
                <a:lnTo>
                  <a:pt x="73981" y="3216"/>
                </a:lnTo>
                <a:lnTo>
                  <a:pt x="70765" y="0"/>
                </a:lnTo>
                <a:close/>
              </a:path>
              <a:path w="93345" h="93345">
                <a:moveTo>
                  <a:pt x="90064" y="16083"/>
                </a:moveTo>
                <a:lnTo>
                  <a:pt x="48248" y="16083"/>
                </a:lnTo>
                <a:lnTo>
                  <a:pt x="51465" y="19300"/>
                </a:lnTo>
                <a:lnTo>
                  <a:pt x="54682" y="19300"/>
                </a:lnTo>
                <a:lnTo>
                  <a:pt x="54682" y="22515"/>
                </a:lnTo>
                <a:lnTo>
                  <a:pt x="57899" y="22515"/>
                </a:lnTo>
                <a:lnTo>
                  <a:pt x="57899" y="25732"/>
                </a:lnTo>
                <a:lnTo>
                  <a:pt x="90064" y="22515"/>
                </a:lnTo>
                <a:lnTo>
                  <a:pt x="90064" y="16083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328" y="7491711"/>
            <a:ext cx="392430" cy="52069"/>
          </a:xfrm>
          <a:custGeom>
            <a:avLst/>
            <a:gdLst/>
            <a:ahLst/>
            <a:cxnLst/>
            <a:rect l="l" t="t" r="r" b="b"/>
            <a:pathLst>
              <a:path w="392430" h="52070">
                <a:moveTo>
                  <a:pt x="9649" y="0"/>
                </a:moveTo>
                <a:lnTo>
                  <a:pt x="0" y="0"/>
                </a:lnTo>
                <a:lnTo>
                  <a:pt x="7287" y="4774"/>
                </a:lnTo>
                <a:lnTo>
                  <a:pt x="14876" y="9247"/>
                </a:lnTo>
                <a:lnTo>
                  <a:pt x="23068" y="13117"/>
                </a:lnTo>
                <a:lnTo>
                  <a:pt x="32165" y="16083"/>
                </a:lnTo>
                <a:lnTo>
                  <a:pt x="68201" y="29753"/>
                </a:lnTo>
                <a:lnTo>
                  <a:pt x="108157" y="41011"/>
                </a:lnTo>
                <a:lnTo>
                  <a:pt x="151129" y="48650"/>
                </a:lnTo>
                <a:lnTo>
                  <a:pt x="196211" y="51465"/>
                </a:lnTo>
                <a:lnTo>
                  <a:pt x="241294" y="48650"/>
                </a:lnTo>
                <a:lnTo>
                  <a:pt x="284266" y="41011"/>
                </a:lnTo>
                <a:lnTo>
                  <a:pt x="292828" y="38599"/>
                </a:lnTo>
                <a:lnTo>
                  <a:pt x="196211" y="38599"/>
                </a:lnTo>
                <a:lnTo>
                  <a:pt x="140373" y="35734"/>
                </a:lnTo>
                <a:lnTo>
                  <a:pt x="89662" y="27743"/>
                </a:lnTo>
                <a:lnTo>
                  <a:pt x="45584" y="15530"/>
                </a:lnTo>
                <a:lnTo>
                  <a:pt x="9649" y="0"/>
                </a:lnTo>
                <a:close/>
              </a:path>
              <a:path w="392430" h="52070">
                <a:moveTo>
                  <a:pt x="392424" y="0"/>
                </a:moveTo>
                <a:lnTo>
                  <a:pt x="379558" y="0"/>
                </a:lnTo>
                <a:lnTo>
                  <a:pt x="345482" y="15530"/>
                </a:lnTo>
                <a:lnTo>
                  <a:pt x="302359" y="27743"/>
                </a:lnTo>
                <a:lnTo>
                  <a:pt x="251999" y="35734"/>
                </a:lnTo>
                <a:lnTo>
                  <a:pt x="196211" y="38599"/>
                </a:lnTo>
                <a:lnTo>
                  <a:pt x="292828" y="38599"/>
                </a:lnTo>
                <a:lnTo>
                  <a:pt x="324222" y="29753"/>
                </a:lnTo>
                <a:lnTo>
                  <a:pt x="360257" y="16083"/>
                </a:lnTo>
                <a:lnTo>
                  <a:pt x="369354" y="13117"/>
                </a:lnTo>
                <a:lnTo>
                  <a:pt x="377547" y="9247"/>
                </a:lnTo>
                <a:lnTo>
                  <a:pt x="385136" y="4774"/>
                </a:lnTo>
                <a:lnTo>
                  <a:pt x="392424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73600" y="4902200"/>
            <a:ext cx="166370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05200" y="5168900"/>
            <a:ext cx="4089400" cy="48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53185" y="4800600"/>
            <a:ext cx="3919220" cy="818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81280">
              <a:lnSpc>
                <a:spcPts val="3130"/>
              </a:lnSpc>
            </a:pPr>
            <a:r>
              <a:rPr dirty="0" sz="2800" spc="-5" b="1" i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800" spc="-9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Arial"/>
                <a:cs typeface="Arial"/>
              </a:rPr>
              <a:t>EBR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130"/>
              </a:lnSpc>
            </a:pPr>
            <a:r>
              <a:rPr dirty="0" sz="2800" b="1" i="1">
                <a:solidFill>
                  <a:srgbClr val="FFFFFF"/>
                </a:solidFill>
                <a:latin typeface="Arial"/>
                <a:cs typeface="Arial"/>
              </a:rPr>
              <a:t>to save a test</a:t>
            </a:r>
            <a:r>
              <a:rPr dirty="0" sz="2800" spc="-8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FFFFFF"/>
                </a:solidFill>
                <a:latin typeface="Arial"/>
                <a:cs typeface="Arial"/>
              </a:rPr>
              <a:t>database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62" y="7312022"/>
            <a:ext cx="0" cy="120650"/>
          </a:xfrm>
          <a:custGeom>
            <a:avLst/>
            <a:gdLst/>
            <a:ahLst/>
            <a:cxnLst/>
            <a:rect l="l" t="t" r="r" b="b"/>
            <a:pathLst>
              <a:path w="0"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20700" y="1130300"/>
            <a:ext cx="498983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EDITION</a:t>
            </a:r>
            <a:r>
              <a:rPr dirty="0" sz="3200" spc="-145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ARCHITECTURE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DB and SVN</a:t>
            </a:r>
            <a:r>
              <a:rPr dirty="0" spc="-85"/>
              <a:t> </a:t>
            </a:r>
            <a:r>
              <a:rPr dirty="0" spc="-5"/>
              <a:t>setup</a:t>
            </a:r>
          </a:p>
        </p:txBody>
      </p:sp>
      <p:sp>
        <p:nvSpPr>
          <p:cNvPr id="15" name="object 15"/>
          <p:cNvSpPr/>
          <p:nvPr/>
        </p:nvSpPr>
        <p:spPr>
          <a:xfrm>
            <a:off x="1737867" y="1772450"/>
            <a:ext cx="939800" cy="1011555"/>
          </a:xfrm>
          <a:custGeom>
            <a:avLst/>
            <a:gdLst/>
            <a:ahLst/>
            <a:cxnLst/>
            <a:rect l="l" t="t" r="r" b="b"/>
            <a:pathLst>
              <a:path w="939800" h="1011555">
                <a:moveTo>
                  <a:pt x="939800" y="117367"/>
                </a:moveTo>
                <a:lnTo>
                  <a:pt x="919904" y="151264"/>
                </a:lnTo>
                <a:lnTo>
                  <a:pt x="864096" y="181274"/>
                </a:lnTo>
                <a:lnTo>
                  <a:pt x="824541" y="194368"/>
                </a:lnTo>
                <a:lnTo>
                  <a:pt x="778188" y="205945"/>
                </a:lnTo>
                <a:lnTo>
                  <a:pt x="725765" y="215825"/>
                </a:lnTo>
                <a:lnTo>
                  <a:pt x="667997" y="223825"/>
                </a:lnTo>
                <a:lnTo>
                  <a:pt x="605613" y="229764"/>
                </a:lnTo>
                <a:lnTo>
                  <a:pt x="539338" y="233461"/>
                </a:lnTo>
                <a:lnTo>
                  <a:pt x="469900" y="234734"/>
                </a:lnTo>
                <a:lnTo>
                  <a:pt x="400461" y="233461"/>
                </a:lnTo>
                <a:lnTo>
                  <a:pt x="334186" y="229764"/>
                </a:lnTo>
                <a:lnTo>
                  <a:pt x="271802" y="223825"/>
                </a:lnTo>
                <a:lnTo>
                  <a:pt x="214034" y="215825"/>
                </a:lnTo>
                <a:lnTo>
                  <a:pt x="161611" y="205945"/>
                </a:lnTo>
                <a:lnTo>
                  <a:pt x="115258" y="194368"/>
                </a:lnTo>
                <a:lnTo>
                  <a:pt x="75703" y="181274"/>
                </a:lnTo>
                <a:lnTo>
                  <a:pt x="19895" y="151264"/>
                </a:lnTo>
                <a:lnTo>
                  <a:pt x="0" y="117367"/>
                </a:lnTo>
                <a:lnTo>
                  <a:pt x="5094" y="100023"/>
                </a:lnTo>
                <a:lnTo>
                  <a:pt x="43673" y="67888"/>
                </a:lnTo>
                <a:lnTo>
                  <a:pt x="115258" y="40365"/>
                </a:lnTo>
                <a:lnTo>
                  <a:pt x="161611" y="28788"/>
                </a:lnTo>
                <a:lnTo>
                  <a:pt x="214034" y="18908"/>
                </a:lnTo>
                <a:lnTo>
                  <a:pt x="271802" y="10908"/>
                </a:lnTo>
                <a:lnTo>
                  <a:pt x="334186" y="4969"/>
                </a:lnTo>
                <a:lnTo>
                  <a:pt x="400461" y="1272"/>
                </a:lnTo>
                <a:lnTo>
                  <a:pt x="469900" y="0"/>
                </a:lnTo>
                <a:lnTo>
                  <a:pt x="539338" y="1272"/>
                </a:lnTo>
                <a:lnTo>
                  <a:pt x="605613" y="4969"/>
                </a:lnTo>
                <a:lnTo>
                  <a:pt x="667997" y="10908"/>
                </a:lnTo>
                <a:lnTo>
                  <a:pt x="725765" y="18908"/>
                </a:lnTo>
                <a:lnTo>
                  <a:pt x="778188" y="28788"/>
                </a:lnTo>
                <a:lnTo>
                  <a:pt x="824541" y="40365"/>
                </a:lnTo>
                <a:lnTo>
                  <a:pt x="864096" y="53459"/>
                </a:lnTo>
                <a:lnTo>
                  <a:pt x="919904" y="83469"/>
                </a:lnTo>
                <a:lnTo>
                  <a:pt x="939800" y="117367"/>
                </a:lnTo>
                <a:lnTo>
                  <a:pt x="939800" y="893870"/>
                </a:lnTo>
                <a:lnTo>
                  <a:pt x="919904" y="927767"/>
                </a:lnTo>
                <a:lnTo>
                  <a:pt x="864096" y="957777"/>
                </a:lnTo>
                <a:lnTo>
                  <a:pt x="824541" y="970871"/>
                </a:lnTo>
                <a:lnTo>
                  <a:pt x="778188" y="982449"/>
                </a:lnTo>
                <a:lnTo>
                  <a:pt x="725765" y="992328"/>
                </a:lnTo>
                <a:lnTo>
                  <a:pt x="667997" y="1000329"/>
                </a:lnTo>
                <a:lnTo>
                  <a:pt x="605613" y="1006268"/>
                </a:lnTo>
                <a:lnTo>
                  <a:pt x="539338" y="1009964"/>
                </a:lnTo>
                <a:lnTo>
                  <a:pt x="469900" y="1011237"/>
                </a:lnTo>
                <a:lnTo>
                  <a:pt x="400461" y="1009964"/>
                </a:lnTo>
                <a:lnTo>
                  <a:pt x="334186" y="1006268"/>
                </a:lnTo>
                <a:lnTo>
                  <a:pt x="271802" y="1000329"/>
                </a:lnTo>
                <a:lnTo>
                  <a:pt x="214034" y="992328"/>
                </a:lnTo>
                <a:lnTo>
                  <a:pt x="161611" y="982449"/>
                </a:lnTo>
                <a:lnTo>
                  <a:pt x="115258" y="970871"/>
                </a:lnTo>
                <a:lnTo>
                  <a:pt x="75703" y="957777"/>
                </a:lnTo>
                <a:lnTo>
                  <a:pt x="19895" y="927767"/>
                </a:lnTo>
                <a:lnTo>
                  <a:pt x="0" y="893870"/>
                </a:lnTo>
                <a:lnTo>
                  <a:pt x="0" y="117367"/>
                </a:lnTo>
              </a:path>
            </a:pathLst>
          </a:custGeom>
          <a:ln w="25400">
            <a:solidFill>
              <a:srgbClr val="F79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006600" y="1993900"/>
            <a:ext cx="39116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DEV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43005" y="1777212"/>
            <a:ext cx="974725" cy="1011555"/>
          </a:xfrm>
          <a:custGeom>
            <a:avLst/>
            <a:gdLst/>
            <a:ahLst/>
            <a:cxnLst/>
            <a:rect l="l" t="t" r="r" b="b"/>
            <a:pathLst>
              <a:path w="974725" h="1011555">
                <a:moveTo>
                  <a:pt x="974726" y="121957"/>
                </a:moveTo>
                <a:lnTo>
                  <a:pt x="954091" y="157181"/>
                </a:lnTo>
                <a:lnTo>
                  <a:pt x="896209" y="188365"/>
                </a:lnTo>
                <a:lnTo>
                  <a:pt x="855184" y="201971"/>
                </a:lnTo>
                <a:lnTo>
                  <a:pt x="807109" y="214001"/>
                </a:lnTo>
                <a:lnTo>
                  <a:pt x="752737" y="224268"/>
                </a:lnTo>
                <a:lnTo>
                  <a:pt x="692822" y="232581"/>
                </a:lnTo>
                <a:lnTo>
                  <a:pt x="628119" y="238752"/>
                </a:lnTo>
                <a:lnTo>
                  <a:pt x="559381" y="242593"/>
                </a:lnTo>
                <a:lnTo>
                  <a:pt x="487362" y="243916"/>
                </a:lnTo>
                <a:lnTo>
                  <a:pt x="415343" y="242593"/>
                </a:lnTo>
                <a:lnTo>
                  <a:pt x="346605" y="238752"/>
                </a:lnTo>
                <a:lnTo>
                  <a:pt x="281902" y="232581"/>
                </a:lnTo>
                <a:lnTo>
                  <a:pt x="221988" y="224268"/>
                </a:lnTo>
                <a:lnTo>
                  <a:pt x="167617" y="214001"/>
                </a:lnTo>
                <a:lnTo>
                  <a:pt x="119541" y="201971"/>
                </a:lnTo>
                <a:lnTo>
                  <a:pt x="78517" y="188365"/>
                </a:lnTo>
                <a:lnTo>
                  <a:pt x="20634" y="157181"/>
                </a:lnTo>
                <a:lnTo>
                  <a:pt x="0" y="121957"/>
                </a:lnTo>
                <a:lnTo>
                  <a:pt x="5284" y="103935"/>
                </a:lnTo>
                <a:lnTo>
                  <a:pt x="45296" y="70543"/>
                </a:lnTo>
                <a:lnTo>
                  <a:pt x="119541" y="41944"/>
                </a:lnTo>
                <a:lnTo>
                  <a:pt x="167617" y="29914"/>
                </a:lnTo>
                <a:lnTo>
                  <a:pt x="221988" y="19648"/>
                </a:lnTo>
                <a:lnTo>
                  <a:pt x="281902" y="11335"/>
                </a:lnTo>
                <a:lnTo>
                  <a:pt x="346605" y="5163"/>
                </a:lnTo>
                <a:lnTo>
                  <a:pt x="415343" y="1322"/>
                </a:lnTo>
                <a:lnTo>
                  <a:pt x="487362" y="0"/>
                </a:lnTo>
                <a:lnTo>
                  <a:pt x="559381" y="1322"/>
                </a:lnTo>
                <a:lnTo>
                  <a:pt x="628119" y="5163"/>
                </a:lnTo>
                <a:lnTo>
                  <a:pt x="692822" y="11335"/>
                </a:lnTo>
                <a:lnTo>
                  <a:pt x="752737" y="19648"/>
                </a:lnTo>
                <a:lnTo>
                  <a:pt x="807109" y="29914"/>
                </a:lnTo>
                <a:lnTo>
                  <a:pt x="855184" y="41944"/>
                </a:lnTo>
                <a:lnTo>
                  <a:pt x="896209" y="55550"/>
                </a:lnTo>
                <a:lnTo>
                  <a:pt x="954091" y="86734"/>
                </a:lnTo>
                <a:lnTo>
                  <a:pt x="974726" y="121957"/>
                </a:lnTo>
                <a:lnTo>
                  <a:pt x="974726" y="889279"/>
                </a:lnTo>
                <a:lnTo>
                  <a:pt x="954091" y="924502"/>
                </a:lnTo>
                <a:lnTo>
                  <a:pt x="896209" y="955686"/>
                </a:lnTo>
                <a:lnTo>
                  <a:pt x="855184" y="969292"/>
                </a:lnTo>
                <a:lnTo>
                  <a:pt x="807109" y="981323"/>
                </a:lnTo>
                <a:lnTo>
                  <a:pt x="752737" y="991589"/>
                </a:lnTo>
                <a:lnTo>
                  <a:pt x="692822" y="999902"/>
                </a:lnTo>
                <a:lnTo>
                  <a:pt x="628119" y="1006073"/>
                </a:lnTo>
                <a:lnTo>
                  <a:pt x="559381" y="1009915"/>
                </a:lnTo>
                <a:lnTo>
                  <a:pt x="487362" y="1011237"/>
                </a:lnTo>
                <a:lnTo>
                  <a:pt x="415343" y="1009915"/>
                </a:lnTo>
                <a:lnTo>
                  <a:pt x="346605" y="1006073"/>
                </a:lnTo>
                <a:lnTo>
                  <a:pt x="281902" y="999902"/>
                </a:lnTo>
                <a:lnTo>
                  <a:pt x="221988" y="991589"/>
                </a:lnTo>
                <a:lnTo>
                  <a:pt x="167617" y="981323"/>
                </a:lnTo>
                <a:lnTo>
                  <a:pt x="119541" y="969292"/>
                </a:lnTo>
                <a:lnTo>
                  <a:pt x="78517" y="955686"/>
                </a:lnTo>
                <a:lnTo>
                  <a:pt x="20634" y="924502"/>
                </a:lnTo>
                <a:lnTo>
                  <a:pt x="0" y="889279"/>
                </a:lnTo>
                <a:lnTo>
                  <a:pt x="1" y="121957"/>
                </a:lnTo>
              </a:path>
            </a:pathLst>
          </a:custGeom>
          <a:ln w="25400">
            <a:solidFill>
              <a:srgbClr val="F79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054600" y="2044700"/>
            <a:ext cx="36131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TST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33142" y="3076575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181165" y="0"/>
                </a:moveTo>
                <a:lnTo>
                  <a:pt x="104584" y="0"/>
                </a:lnTo>
                <a:lnTo>
                  <a:pt x="38277" y="37007"/>
                </a:lnTo>
                <a:lnTo>
                  <a:pt x="0" y="101104"/>
                </a:lnTo>
                <a:lnTo>
                  <a:pt x="0" y="175120"/>
                </a:lnTo>
                <a:lnTo>
                  <a:pt x="38277" y="239217"/>
                </a:lnTo>
                <a:lnTo>
                  <a:pt x="104584" y="276225"/>
                </a:lnTo>
                <a:lnTo>
                  <a:pt x="181165" y="276225"/>
                </a:lnTo>
                <a:lnTo>
                  <a:pt x="247459" y="239217"/>
                </a:lnTo>
                <a:lnTo>
                  <a:pt x="285750" y="175120"/>
                </a:lnTo>
                <a:lnTo>
                  <a:pt x="285750" y="101104"/>
                </a:lnTo>
                <a:lnTo>
                  <a:pt x="247459" y="37007"/>
                </a:lnTo>
                <a:lnTo>
                  <a:pt x="18116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33142" y="3076575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0" y="101103"/>
                </a:moveTo>
                <a:lnTo>
                  <a:pt x="38285" y="37009"/>
                </a:lnTo>
                <a:lnTo>
                  <a:pt x="104589" y="0"/>
                </a:lnTo>
                <a:lnTo>
                  <a:pt x="181160" y="0"/>
                </a:lnTo>
                <a:lnTo>
                  <a:pt x="247464" y="37009"/>
                </a:lnTo>
                <a:lnTo>
                  <a:pt x="285750" y="101103"/>
                </a:lnTo>
                <a:lnTo>
                  <a:pt x="285750" y="175121"/>
                </a:lnTo>
                <a:lnTo>
                  <a:pt x="247464" y="239215"/>
                </a:lnTo>
                <a:lnTo>
                  <a:pt x="181160" y="276225"/>
                </a:lnTo>
                <a:lnTo>
                  <a:pt x="104589" y="276225"/>
                </a:lnTo>
                <a:lnTo>
                  <a:pt x="38285" y="239215"/>
                </a:lnTo>
                <a:lnTo>
                  <a:pt x="0" y="175121"/>
                </a:lnTo>
                <a:lnTo>
                  <a:pt x="0" y="101103"/>
                </a:lnTo>
                <a:close/>
              </a:path>
            </a:pathLst>
          </a:custGeom>
          <a:ln w="25400">
            <a:solidFill>
              <a:srgbClr val="243F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05305" y="1777212"/>
            <a:ext cx="974725" cy="1011555"/>
          </a:xfrm>
          <a:custGeom>
            <a:avLst/>
            <a:gdLst/>
            <a:ahLst/>
            <a:cxnLst/>
            <a:rect l="l" t="t" r="r" b="b"/>
            <a:pathLst>
              <a:path w="974725" h="1011555">
                <a:moveTo>
                  <a:pt x="974726" y="121957"/>
                </a:moveTo>
                <a:lnTo>
                  <a:pt x="954091" y="157181"/>
                </a:lnTo>
                <a:lnTo>
                  <a:pt x="896209" y="188365"/>
                </a:lnTo>
                <a:lnTo>
                  <a:pt x="855184" y="201971"/>
                </a:lnTo>
                <a:lnTo>
                  <a:pt x="807109" y="214001"/>
                </a:lnTo>
                <a:lnTo>
                  <a:pt x="752737" y="224268"/>
                </a:lnTo>
                <a:lnTo>
                  <a:pt x="692822" y="232581"/>
                </a:lnTo>
                <a:lnTo>
                  <a:pt x="628119" y="238752"/>
                </a:lnTo>
                <a:lnTo>
                  <a:pt x="559381" y="242593"/>
                </a:lnTo>
                <a:lnTo>
                  <a:pt x="487362" y="243916"/>
                </a:lnTo>
                <a:lnTo>
                  <a:pt x="415343" y="242593"/>
                </a:lnTo>
                <a:lnTo>
                  <a:pt x="346605" y="238752"/>
                </a:lnTo>
                <a:lnTo>
                  <a:pt x="281902" y="232581"/>
                </a:lnTo>
                <a:lnTo>
                  <a:pt x="221988" y="224268"/>
                </a:lnTo>
                <a:lnTo>
                  <a:pt x="167617" y="214001"/>
                </a:lnTo>
                <a:lnTo>
                  <a:pt x="119541" y="201971"/>
                </a:lnTo>
                <a:lnTo>
                  <a:pt x="78517" y="188365"/>
                </a:lnTo>
                <a:lnTo>
                  <a:pt x="20634" y="157181"/>
                </a:lnTo>
                <a:lnTo>
                  <a:pt x="0" y="121957"/>
                </a:lnTo>
                <a:lnTo>
                  <a:pt x="5284" y="103935"/>
                </a:lnTo>
                <a:lnTo>
                  <a:pt x="45296" y="70543"/>
                </a:lnTo>
                <a:lnTo>
                  <a:pt x="119541" y="41944"/>
                </a:lnTo>
                <a:lnTo>
                  <a:pt x="167617" y="29914"/>
                </a:lnTo>
                <a:lnTo>
                  <a:pt x="221988" y="19648"/>
                </a:lnTo>
                <a:lnTo>
                  <a:pt x="281902" y="11335"/>
                </a:lnTo>
                <a:lnTo>
                  <a:pt x="346605" y="5163"/>
                </a:lnTo>
                <a:lnTo>
                  <a:pt x="415343" y="1322"/>
                </a:lnTo>
                <a:lnTo>
                  <a:pt x="487362" y="0"/>
                </a:lnTo>
                <a:lnTo>
                  <a:pt x="559381" y="1322"/>
                </a:lnTo>
                <a:lnTo>
                  <a:pt x="628119" y="5163"/>
                </a:lnTo>
                <a:lnTo>
                  <a:pt x="692822" y="11335"/>
                </a:lnTo>
                <a:lnTo>
                  <a:pt x="752737" y="19648"/>
                </a:lnTo>
                <a:lnTo>
                  <a:pt x="807109" y="29914"/>
                </a:lnTo>
                <a:lnTo>
                  <a:pt x="855184" y="41944"/>
                </a:lnTo>
                <a:lnTo>
                  <a:pt x="896209" y="55550"/>
                </a:lnTo>
                <a:lnTo>
                  <a:pt x="954091" y="86734"/>
                </a:lnTo>
                <a:lnTo>
                  <a:pt x="974726" y="121957"/>
                </a:lnTo>
                <a:lnTo>
                  <a:pt x="974726" y="889279"/>
                </a:lnTo>
                <a:lnTo>
                  <a:pt x="954091" y="924502"/>
                </a:lnTo>
                <a:lnTo>
                  <a:pt x="896209" y="955686"/>
                </a:lnTo>
                <a:lnTo>
                  <a:pt x="855184" y="969292"/>
                </a:lnTo>
                <a:lnTo>
                  <a:pt x="807109" y="981323"/>
                </a:lnTo>
                <a:lnTo>
                  <a:pt x="752737" y="991589"/>
                </a:lnTo>
                <a:lnTo>
                  <a:pt x="692822" y="999902"/>
                </a:lnTo>
                <a:lnTo>
                  <a:pt x="628119" y="1006073"/>
                </a:lnTo>
                <a:lnTo>
                  <a:pt x="559381" y="1009915"/>
                </a:lnTo>
                <a:lnTo>
                  <a:pt x="487362" y="1011237"/>
                </a:lnTo>
                <a:lnTo>
                  <a:pt x="415343" y="1009915"/>
                </a:lnTo>
                <a:lnTo>
                  <a:pt x="346605" y="1006073"/>
                </a:lnTo>
                <a:lnTo>
                  <a:pt x="281902" y="999902"/>
                </a:lnTo>
                <a:lnTo>
                  <a:pt x="221988" y="991589"/>
                </a:lnTo>
                <a:lnTo>
                  <a:pt x="167617" y="981323"/>
                </a:lnTo>
                <a:lnTo>
                  <a:pt x="119541" y="969292"/>
                </a:lnTo>
                <a:lnTo>
                  <a:pt x="78517" y="955686"/>
                </a:lnTo>
                <a:lnTo>
                  <a:pt x="20634" y="924502"/>
                </a:lnTo>
                <a:lnTo>
                  <a:pt x="0" y="889279"/>
                </a:lnTo>
                <a:lnTo>
                  <a:pt x="1" y="121957"/>
                </a:lnTo>
              </a:path>
            </a:pathLst>
          </a:custGeom>
          <a:ln w="25400">
            <a:solidFill>
              <a:srgbClr val="F79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191500" y="2044700"/>
            <a:ext cx="4013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28380" y="3654425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181152" y="0"/>
                </a:moveTo>
                <a:lnTo>
                  <a:pt x="104584" y="0"/>
                </a:lnTo>
                <a:lnTo>
                  <a:pt x="38277" y="37007"/>
                </a:lnTo>
                <a:lnTo>
                  <a:pt x="0" y="101104"/>
                </a:lnTo>
                <a:lnTo>
                  <a:pt x="0" y="175120"/>
                </a:lnTo>
                <a:lnTo>
                  <a:pt x="38277" y="239217"/>
                </a:lnTo>
                <a:lnTo>
                  <a:pt x="104584" y="276225"/>
                </a:lnTo>
                <a:lnTo>
                  <a:pt x="181152" y="276225"/>
                </a:lnTo>
                <a:lnTo>
                  <a:pt x="247459" y="239217"/>
                </a:lnTo>
                <a:lnTo>
                  <a:pt x="285750" y="175120"/>
                </a:lnTo>
                <a:lnTo>
                  <a:pt x="285750" y="101104"/>
                </a:lnTo>
                <a:lnTo>
                  <a:pt x="247459" y="37007"/>
                </a:lnTo>
                <a:lnTo>
                  <a:pt x="181152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28380" y="3654425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0" y="101103"/>
                </a:moveTo>
                <a:lnTo>
                  <a:pt x="38285" y="37009"/>
                </a:lnTo>
                <a:lnTo>
                  <a:pt x="104589" y="0"/>
                </a:lnTo>
                <a:lnTo>
                  <a:pt x="181160" y="0"/>
                </a:lnTo>
                <a:lnTo>
                  <a:pt x="247464" y="37009"/>
                </a:lnTo>
                <a:lnTo>
                  <a:pt x="285750" y="101103"/>
                </a:lnTo>
                <a:lnTo>
                  <a:pt x="285750" y="175121"/>
                </a:lnTo>
                <a:lnTo>
                  <a:pt x="247464" y="239215"/>
                </a:lnTo>
                <a:lnTo>
                  <a:pt x="181160" y="276225"/>
                </a:lnTo>
                <a:lnTo>
                  <a:pt x="104589" y="276225"/>
                </a:lnTo>
                <a:lnTo>
                  <a:pt x="38285" y="239215"/>
                </a:lnTo>
                <a:lnTo>
                  <a:pt x="0" y="175121"/>
                </a:lnTo>
                <a:lnTo>
                  <a:pt x="0" y="101103"/>
                </a:lnTo>
                <a:close/>
              </a:path>
            </a:pathLst>
          </a:custGeom>
          <a:ln w="25400">
            <a:solidFill>
              <a:srgbClr val="4E61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18855" y="4214812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181152" y="0"/>
                </a:moveTo>
                <a:lnTo>
                  <a:pt x="104584" y="0"/>
                </a:lnTo>
                <a:lnTo>
                  <a:pt x="38277" y="37007"/>
                </a:lnTo>
                <a:lnTo>
                  <a:pt x="0" y="101104"/>
                </a:lnTo>
                <a:lnTo>
                  <a:pt x="0" y="175120"/>
                </a:lnTo>
                <a:lnTo>
                  <a:pt x="38277" y="239217"/>
                </a:lnTo>
                <a:lnTo>
                  <a:pt x="104584" y="276225"/>
                </a:lnTo>
                <a:lnTo>
                  <a:pt x="181152" y="276225"/>
                </a:lnTo>
                <a:lnTo>
                  <a:pt x="247459" y="239217"/>
                </a:lnTo>
                <a:lnTo>
                  <a:pt x="285750" y="175120"/>
                </a:lnTo>
                <a:lnTo>
                  <a:pt x="285750" y="101104"/>
                </a:lnTo>
                <a:lnTo>
                  <a:pt x="247459" y="37007"/>
                </a:lnTo>
                <a:lnTo>
                  <a:pt x="18115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18855" y="4214812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0" y="101103"/>
                </a:moveTo>
                <a:lnTo>
                  <a:pt x="38285" y="37009"/>
                </a:lnTo>
                <a:lnTo>
                  <a:pt x="104589" y="0"/>
                </a:lnTo>
                <a:lnTo>
                  <a:pt x="181160" y="0"/>
                </a:lnTo>
                <a:lnTo>
                  <a:pt x="247464" y="37009"/>
                </a:lnTo>
                <a:lnTo>
                  <a:pt x="285750" y="101103"/>
                </a:lnTo>
                <a:lnTo>
                  <a:pt x="285750" y="175121"/>
                </a:lnTo>
                <a:lnTo>
                  <a:pt x="247464" y="239215"/>
                </a:lnTo>
                <a:lnTo>
                  <a:pt x="181160" y="276225"/>
                </a:lnTo>
                <a:lnTo>
                  <a:pt x="104589" y="276225"/>
                </a:lnTo>
                <a:lnTo>
                  <a:pt x="38285" y="239215"/>
                </a:lnTo>
                <a:lnTo>
                  <a:pt x="0" y="175121"/>
                </a:lnTo>
                <a:lnTo>
                  <a:pt x="0" y="101103"/>
                </a:lnTo>
                <a:close/>
              </a:path>
            </a:pathLst>
          </a:custGeom>
          <a:ln w="25400">
            <a:solidFill>
              <a:srgbClr val="6224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21218" y="3085312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181152" y="0"/>
                </a:moveTo>
                <a:lnTo>
                  <a:pt x="104584" y="0"/>
                </a:lnTo>
                <a:lnTo>
                  <a:pt x="38277" y="37007"/>
                </a:lnTo>
                <a:lnTo>
                  <a:pt x="0" y="101104"/>
                </a:lnTo>
                <a:lnTo>
                  <a:pt x="0" y="175120"/>
                </a:lnTo>
                <a:lnTo>
                  <a:pt x="38277" y="239217"/>
                </a:lnTo>
                <a:lnTo>
                  <a:pt x="104584" y="276225"/>
                </a:lnTo>
                <a:lnTo>
                  <a:pt x="181152" y="276225"/>
                </a:lnTo>
                <a:lnTo>
                  <a:pt x="247459" y="239217"/>
                </a:lnTo>
                <a:lnTo>
                  <a:pt x="285750" y="175120"/>
                </a:lnTo>
                <a:lnTo>
                  <a:pt x="285750" y="101104"/>
                </a:lnTo>
                <a:lnTo>
                  <a:pt x="247459" y="37007"/>
                </a:lnTo>
                <a:lnTo>
                  <a:pt x="181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21218" y="3085312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0" y="101103"/>
                </a:moveTo>
                <a:lnTo>
                  <a:pt x="38285" y="37009"/>
                </a:lnTo>
                <a:lnTo>
                  <a:pt x="104589" y="0"/>
                </a:lnTo>
                <a:lnTo>
                  <a:pt x="181160" y="0"/>
                </a:lnTo>
                <a:lnTo>
                  <a:pt x="247464" y="37009"/>
                </a:lnTo>
                <a:lnTo>
                  <a:pt x="285750" y="101103"/>
                </a:lnTo>
                <a:lnTo>
                  <a:pt x="285750" y="175121"/>
                </a:lnTo>
                <a:lnTo>
                  <a:pt x="247464" y="239215"/>
                </a:lnTo>
                <a:lnTo>
                  <a:pt x="181160" y="276225"/>
                </a:lnTo>
                <a:lnTo>
                  <a:pt x="104589" y="276225"/>
                </a:lnTo>
                <a:lnTo>
                  <a:pt x="38285" y="239215"/>
                </a:lnTo>
                <a:lnTo>
                  <a:pt x="0" y="175121"/>
                </a:lnTo>
                <a:lnTo>
                  <a:pt x="0" y="101103"/>
                </a:lnTo>
                <a:close/>
              </a:path>
            </a:pathLst>
          </a:custGeom>
          <a:ln w="25400">
            <a:solidFill>
              <a:srgbClr val="243F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04955" y="3101187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181152" y="0"/>
                </a:moveTo>
                <a:lnTo>
                  <a:pt x="104584" y="0"/>
                </a:lnTo>
                <a:lnTo>
                  <a:pt x="38277" y="37007"/>
                </a:lnTo>
                <a:lnTo>
                  <a:pt x="0" y="101104"/>
                </a:lnTo>
                <a:lnTo>
                  <a:pt x="0" y="175120"/>
                </a:lnTo>
                <a:lnTo>
                  <a:pt x="38277" y="239217"/>
                </a:lnTo>
                <a:lnTo>
                  <a:pt x="104584" y="276225"/>
                </a:lnTo>
                <a:lnTo>
                  <a:pt x="181152" y="276225"/>
                </a:lnTo>
                <a:lnTo>
                  <a:pt x="247459" y="239217"/>
                </a:lnTo>
                <a:lnTo>
                  <a:pt x="285750" y="175120"/>
                </a:lnTo>
                <a:lnTo>
                  <a:pt x="285750" y="101104"/>
                </a:lnTo>
                <a:lnTo>
                  <a:pt x="247459" y="37007"/>
                </a:lnTo>
                <a:lnTo>
                  <a:pt x="181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04955" y="3101187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0" y="101103"/>
                </a:moveTo>
                <a:lnTo>
                  <a:pt x="38285" y="37009"/>
                </a:lnTo>
                <a:lnTo>
                  <a:pt x="104589" y="0"/>
                </a:lnTo>
                <a:lnTo>
                  <a:pt x="181160" y="0"/>
                </a:lnTo>
                <a:lnTo>
                  <a:pt x="247464" y="37009"/>
                </a:lnTo>
                <a:lnTo>
                  <a:pt x="285750" y="101103"/>
                </a:lnTo>
                <a:lnTo>
                  <a:pt x="285750" y="175121"/>
                </a:lnTo>
                <a:lnTo>
                  <a:pt x="247464" y="239215"/>
                </a:lnTo>
                <a:lnTo>
                  <a:pt x="181160" y="276225"/>
                </a:lnTo>
                <a:lnTo>
                  <a:pt x="104589" y="276225"/>
                </a:lnTo>
                <a:lnTo>
                  <a:pt x="38285" y="239215"/>
                </a:lnTo>
                <a:lnTo>
                  <a:pt x="0" y="175121"/>
                </a:lnTo>
                <a:lnTo>
                  <a:pt x="0" y="101103"/>
                </a:lnTo>
                <a:close/>
              </a:path>
            </a:pathLst>
          </a:custGeom>
          <a:ln w="25400">
            <a:solidFill>
              <a:srgbClr val="243F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00452" y="3387725"/>
            <a:ext cx="152405" cy="284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76652" y="3367722"/>
            <a:ext cx="0" cy="212725"/>
          </a:xfrm>
          <a:custGeom>
            <a:avLst/>
            <a:gdLst/>
            <a:ahLst/>
            <a:cxnLst/>
            <a:rect l="l" t="t" r="r" b="b"/>
            <a:pathLst>
              <a:path w="0" h="212725">
                <a:moveTo>
                  <a:pt x="0" y="0"/>
                </a:moveTo>
                <a:lnTo>
                  <a:pt x="0" y="21261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100582" y="34996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647" y="0"/>
                </a:moveTo>
                <a:lnTo>
                  <a:pt x="8277" y="2163"/>
                </a:lnTo>
                <a:lnTo>
                  <a:pt x="3253" y="6632"/>
                </a:lnTo>
                <a:lnTo>
                  <a:pt x="427" y="12477"/>
                </a:lnTo>
                <a:lnTo>
                  <a:pt x="0" y="18953"/>
                </a:lnTo>
                <a:lnTo>
                  <a:pt x="2169" y="25315"/>
                </a:lnTo>
                <a:lnTo>
                  <a:pt x="76070" y="152264"/>
                </a:lnTo>
                <a:lnTo>
                  <a:pt x="115253" y="84954"/>
                </a:lnTo>
                <a:lnTo>
                  <a:pt x="76070" y="84954"/>
                </a:lnTo>
                <a:lnTo>
                  <a:pt x="31429" y="8284"/>
                </a:lnTo>
                <a:lnTo>
                  <a:pt x="26967" y="3254"/>
                </a:lnTo>
                <a:lnTo>
                  <a:pt x="21125" y="428"/>
                </a:lnTo>
                <a:lnTo>
                  <a:pt x="14647" y="0"/>
                </a:lnTo>
                <a:close/>
              </a:path>
              <a:path w="152400" h="152400">
                <a:moveTo>
                  <a:pt x="137487" y="0"/>
                </a:moveTo>
                <a:lnTo>
                  <a:pt x="131012" y="428"/>
                </a:lnTo>
                <a:lnTo>
                  <a:pt x="125167" y="3254"/>
                </a:lnTo>
                <a:lnTo>
                  <a:pt x="120698" y="8284"/>
                </a:lnTo>
                <a:lnTo>
                  <a:pt x="76070" y="84954"/>
                </a:lnTo>
                <a:lnTo>
                  <a:pt x="115253" y="84954"/>
                </a:lnTo>
                <a:lnTo>
                  <a:pt x="149971" y="25315"/>
                </a:lnTo>
                <a:lnTo>
                  <a:pt x="152135" y="18953"/>
                </a:lnTo>
                <a:lnTo>
                  <a:pt x="151706" y="12477"/>
                </a:lnTo>
                <a:lnTo>
                  <a:pt x="148880" y="6632"/>
                </a:lnTo>
                <a:lnTo>
                  <a:pt x="143850" y="2163"/>
                </a:lnTo>
                <a:lnTo>
                  <a:pt x="137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95690" y="3946525"/>
            <a:ext cx="152405" cy="284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71890" y="3926522"/>
            <a:ext cx="0" cy="212725"/>
          </a:xfrm>
          <a:custGeom>
            <a:avLst/>
            <a:gdLst/>
            <a:ahLst/>
            <a:cxnLst/>
            <a:rect l="l" t="t" r="r" b="b"/>
            <a:pathLst>
              <a:path w="0" h="212725">
                <a:moveTo>
                  <a:pt x="0" y="0"/>
                </a:moveTo>
                <a:lnTo>
                  <a:pt x="0" y="21261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95820" y="40584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647" y="0"/>
                </a:moveTo>
                <a:lnTo>
                  <a:pt x="8277" y="2163"/>
                </a:lnTo>
                <a:lnTo>
                  <a:pt x="3253" y="6632"/>
                </a:lnTo>
                <a:lnTo>
                  <a:pt x="427" y="12477"/>
                </a:lnTo>
                <a:lnTo>
                  <a:pt x="0" y="18953"/>
                </a:lnTo>
                <a:lnTo>
                  <a:pt x="2169" y="25315"/>
                </a:lnTo>
                <a:lnTo>
                  <a:pt x="76070" y="152264"/>
                </a:lnTo>
                <a:lnTo>
                  <a:pt x="115253" y="84954"/>
                </a:lnTo>
                <a:lnTo>
                  <a:pt x="76070" y="84954"/>
                </a:lnTo>
                <a:lnTo>
                  <a:pt x="31429" y="8284"/>
                </a:lnTo>
                <a:lnTo>
                  <a:pt x="26967" y="3254"/>
                </a:lnTo>
                <a:lnTo>
                  <a:pt x="21125" y="428"/>
                </a:lnTo>
                <a:lnTo>
                  <a:pt x="14647" y="0"/>
                </a:lnTo>
                <a:close/>
              </a:path>
              <a:path w="152400" h="152400">
                <a:moveTo>
                  <a:pt x="137487" y="0"/>
                </a:moveTo>
                <a:lnTo>
                  <a:pt x="131012" y="428"/>
                </a:lnTo>
                <a:lnTo>
                  <a:pt x="125167" y="3254"/>
                </a:lnTo>
                <a:lnTo>
                  <a:pt x="120698" y="8284"/>
                </a:lnTo>
                <a:lnTo>
                  <a:pt x="76070" y="84954"/>
                </a:lnTo>
                <a:lnTo>
                  <a:pt x="115253" y="84954"/>
                </a:lnTo>
                <a:lnTo>
                  <a:pt x="149971" y="25315"/>
                </a:lnTo>
                <a:lnTo>
                  <a:pt x="152135" y="18953"/>
                </a:lnTo>
                <a:lnTo>
                  <a:pt x="151706" y="12477"/>
                </a:lnTo>
                <a:lnTo>
                  <a:pt x="148880" y="6632"/>
                </a:lnTo>
                <a:lnTo>
                  <a:pt x="143850" y="2163"/>
                </a:lnTo>
                <a:lnTo>
                  <a:pt x="137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413000" y="4241800"/>
            <a:ext cx="848994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DEV$ALPHA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25700" y="3124200"/>
            <a:ext cx="779145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ORA$BASE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15400" y="4445000"/>
            <a:ext cx="770890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PRD$TMP1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77300" y="3136900"/>
            <a:ext cx="1120775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PRD$RELEASE1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51900" y="3683000"/>
            <a:ext cx="1120775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PRD$RELEASE2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37200" y="3162300"/>
            <a:ext cx="779145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ORA$BASE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00644" y="3404554"/>
            <a:ext cx="228600" cy="7486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14"/>
              </a:lnSpc>
            </a:pPr>
            <a:r>
              <a:rPr dirty="0" sz="1600" i="1">
                <a:latin typeface="Arial"/>
                <a:cs typeface="Arial"/>
              </a:rPr>
              <a:t>Editions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54200" y="5534659"/>
            <a:ext cx="873125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200" i="1">
                <a:solidFill>
                  <a:srgbClr val="C00000"/>
                </a:solidFill>
                <a:latin typeface="Arial"/>
                <a:cs typeface="Arial"/>
              </a:rPr>
              <a:t>nightly  </a:t>
            </a:r>
            <a:r>
              <a:rPr dirty="0" sz="1200" i="1">
                <a:solidFill>
                  <a:srgbClr val="C00000"/>
                </a:solidFill>
                <a:latin typeface="Arial"/>
                <a:cs typeface="Arial"/>
              </a:rPr>
              <a:t>automated  SVN</a:t>
            </a:r>
            <a:r>
              <a:rPr dirty="0" sz="1200" spc="-10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C00000"/>
                </a:solidFill>
                <a:latin typeface="Arial"/>
                <a:cs typeface="Arial"/>
              </a:rPr>
              <a:t>backup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43200" y="4843652"/>
            <a:ext cx="847090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1000">
              <a:lnSpc>
                <a:spcPts val="1400"/>
              </a:lnSpc>
            </a:pPr>
            <a:r>
              <a:rPr dirty="0" sz="1200" i="1">
                <a:solidFill>
                  <a:srgbClr val="4F6228"/>
                </a:solidFill>
                <a:latin typeface="Arial"/>
                <a:cs typeface="Arial"/>
              </a:rPr>
              <a:t>nightly </a:t>
            </a:r>
            <a:r>
              <a:rPr dirty="0" sz="1200" i="1">
                <a:solidFill>
                  <a:srgbClr val="4F6228"/>
                </a:solidFill>
                <a:latin typeface="Arial"/>
                <a:cs typeface="Arial"/>
              </a:rPr>
              <a:t> </a:t>
            </a:r>
            <a:r>
              <a:rPr dirty="0" sz="1200" spc="-25" i="1">
                <a:solidFill>
                  <a:srgbClr val="4F6228"/>
                </a:solidFill>
                <a:latin typeface="Arial"/>
                <a:cs typeface="Arial"/>
              </a:rPr>
              <a:t>BETA</a:t>
            </a:r>
            <a:r>
              <a:rPr dirty="0" sz="1200" spc="-135" i="1">
                <a:solidFill>
                  <a:srgbClr val="4F622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F6228"/>
                </a:solidFill>
                <a:latin typeface="Arial"/>
                <a:cs typeface="Arial"/>
              </a:rPr>
              <a:t>builds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21218" y="3599662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181152" y="0"/>
                </a:moveTo>
                <a:lnTo>
                  <a:pt x="104584" y="0"/>
                </a:lnTo>
                <a:lnTo>
                  <a:pt x="38277" y="37007"/>
                </a:lnTo>
                <a:lnTo>
                  <a:pt x="0" y="101104"/>
                </a:lnTo>
                <a:lnTo>
                  <a:pt x="0" y="175120"/>
                </a:lnTo>
                <a:lnTo>
                  <a:pt x="38277" y="239217"/>
                </a:lnTo>
                <a:lnTo>
                  <a:pt x="104584" y="276225"/>
                </a:lnTo>
                <a:lnTo>
                  <a:pt x="181152" y="276225"/>
                </a:lnTo>
                <a:lnTo>
                  <a:pt x="247459" y="239217"/>
                </a:lnTo>
                <a:lnTo>
                  <a:pt x="285750" y="175120"/>
                </a:lnTo>
                <a:lnTo>
                  <a:pt x="285750" y="101104"/>
                </a:lnTo>
                <a:lnTo>
                  <a:pt x="247459" y="37007"/>
                </a:lnTo>
                <a:lnTo>
                  <a:pt x="181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221218" y="3599662"/>
            <a:ext cx="285750" cy="276225"/>
          </a:xfrm>
          <a:custGeom>
            <a:avLst/>
            <a:gdLst/>
            <a:ahLst/>
            <a:cxnLst/>
            <a:rect l="l" t="t" r="r" b="b"/>
            <a:pathLst>
              <a:path w="285750" h="276225">
                <a:moveTo>
                  <a:pt x="0" y="101103"/>
                </a:moveTo>
                <a:lnTo>
                  <a:pt x="38285" y="37009"/>
                </a:lnTo>
                <a:lnTo>
                  <a:pt x="104589" y="0"/>
                </a:lnTo>
                <a:lnTo>
                  <a:pt x="181160" y="0"/>
                </a:lnTo>
                <a:lnTo>
                  <a:pt x="247464" y="37009"/>
                </a:lnTo>
                <a:lnTo>
                  <a:pt x="285750" y="101103"/>
                </a:lnTo>
                <a:lnTo>
                  <a:pt x="285750" y="175121"/>
                </a:lnTo>
                <a:lnTo>
                  <a:pt x="247464" y="239215"/>
                </a:lnTo>
                <a:lnTo>
                  <a:pt x="181160" y="276225"/>
                </a:lnTo>
                <a:lnTo>
                  <a:pt x="104589" y="276225"/>
                </a:lnTo>
                <a:lnTo>
                  <a:pt x="38285" y="239215"/>
                </a:lnTo>
                <a:lnTo>
                  <a:pt x="0" y="175121"/>
                </a:lnTo>
                <a:lnTo>
                  <a:pt x="0" y="101103"/>
                </a:lnTo>
                <a:close/>
              </a:path>
            </a:pathLst>
          </a:custGeom>
          <a:ln w="25400">
            <a:solidFill>
              <a:srgbClr val="243F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8915400" y="4953000"/>
            <a:ext cx="770890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PRD$TMP2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915400" y="5473700"/>
            <a:ext cx="770890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PRD$TMP3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24500" y="3477259"/>
            <a:ext cx="1163955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200" i="1">
                <a:solidFill>
                  <a:srgbClr val="7030A0"/>
                </a:solidFill>
                <a:latin typeface="Arial"/>
                <a:cs typeface="Arial"/>
              </a:rPr>
              <a:t>Integrations and  </a:t>
            </a:r>
            <a:r>
              <a:rPr dirty="0" sz="1200" i="1">
                <a:solidFill>
                  <a:srgbClr val="7030A0"/>
                </a:solidFill>
                <a:latin typeface="Arial"/>
                <a:cs typeface="Arial"/>
              </a:rPr>
              <a:t>Deployment</a:t>
            </a:r>
            <a:r>
              <a:rPr dirty="0" sz="1200" spc="-95" i="1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dirty="0" sz="1200" spc="-30" i="1">
                <a:solidFill>
                  <a:srgbClr val="7030A0"/>
                </a:solidFill>
                <a:latin typeface="Arial"/>
                <a:cs typeface="Arial"/>
              </a:rPr>
              <a:t>Test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361095" y="3361537"/>
            <a:ext cx="0" cy="179705"/>
          </a:xfrm>
          <a:custGeom>
            <a:avLst/>
            <a:gdLst/>
            <a:ahLst/>
            <a:cxnLst/>
            <a:rect l="l" t="t" r="r" b="b"/>
            <a:pathLst>
              <a:path w="0" h="179704">
                <a:moveTo>
                  <a:pt x="0" y="0"/>
                </a:moveTo>
                <a:lnTo>
                  <a:pt x="0" y="17919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297227" y="3473881"/>
            <a:ext cx="128270" cy="126364"/>
          </a:xfrm>
          <a:custGeom>
            <a:avLst/>
            <a:gdLst/>
            <a:ahLst/>
            <a:cxnLst/>
            <a:rect l="l" t="t" r="r" b="b"/>
            <a:pathLst>
              <a:path w="128270" h="126364">
                <a:moveTo>
                  <a:pt x="15366" y="0"/>
                </a:moveTo>
                <a:lnTo>
                  <a:pt x="2235" y="7645"/>
                </a:lnTo>
                <a:lnTo>
                  <a:pt x="0" y="16065"/>
                </a:lnTo>
                <a:lnTo>
                  <a:pt x="63868" y="125780"/>
                </a:lnTo>
                <a:lnTo>
                  <a:pt x="95710" y="71081"/>
                </a:lnTo>
                <a:lnTo>
                  <a:pt x="63868" y="71081"/>
                </a:lnTo>
                <a:lnTo>
                  <a:pt x="23787" y="2222"/>
                </a:lnTo>
                <a:lnTo>
                  <a:pt x="15366" y="0"/>
                </a:lnTo>
                <a:close/>
              </a:path>
              <a:path w="128270" h="126364">
                <a:moveTo>
                  <a:pt x="112382" y="0"/>
                </a:moveTo>
                <a:lnTo>
                  <a:pt x="103962" y="2222"/>
                </a:lnTo>
                <a:lnTo>
                  <a:pt x="63868" y="71081"/>
                </a:lnTo>
                <a:lnTo>
                  <a:pt x="95710" y="71081"/>
                </a:lnTo>
                <a:lnTo>
                  <a:pt x="127736" y="16065"/>
                </a:lnTo>
                <a:lnTo>
                  <a:pt x="125514" y="7645"/>
                </a:lnTo>
                <a:lnTo>
                  <a:pt x="112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357920" y="3875887"/>
            <a:ext cx="0" cy="514984"/>
          </a:xfrm>
          <a:custGeom>
            <a:avLst/>
            <a:gdLst/>
            <a:ahLst/>
            <a:cxnLst/>
            <a:rect l="l" t="t" r="r" b="b"/>
            <a:pathLst>
              <a:path w="0" h="514985">
                <a:moveTo>
                  <a:pt x="0" y="0"/>
                </a:moveTo>
                <a:lnTo>
                  <a:pt x="0" y="514555"/>
                </a:lnTo>
              </a:path>
            </a:pathLst>
          </a:custGeom>
          <a:ln w="190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294052" y="4323588"/>
            <a:ext cx="128270" cy="126364"/>
          </a:xfrm>
          <a:custGeom>
            <a:avLst/>
            <a:gdLst/>
            <a:ahLst/>
            <a:cxnLst/>
            <a:rect l="l" t="t" r="r" b="b"/>
            <a:pathLst>
              <a:path w="128270" h="126364">
                <a:moveTo>
                  <a:pt x="15366" y="0"/>
                </a:moveTo>
                <a:lnTo>
                  <a:pt x="2222" y="7645"/>
                </a:lnTo>
                <a:lnTo>
                  <a:pt x="0" y="16065"/>
                </a:lnTo>
                <a:lnTo>
                  <a:pt x="63868" y="125780"/>
                </a:lnTo>
                <a:lnTo>
                  <a:pt x="95710" y="71081"/>
                </a:lnTo>
                <a:lnTo>
                  <a:pt x="63868" y="71081"/>
                </a:lnTo>
                <a:lnTo>
                  <a:pt x="23787" y="2222"/>
                </a:lnTo>
                <a:lnTo>
                  <a:pt x="15366" y="0"/>
                </a:lnTo>
                <a:close/>
              </a:path>
              <a:path w="128270" h="126364">
                <a:moveTo>
                  <a:pt x="112382" y="0"/>
                </a:moveTo>
                <a:lnTo>
                  <a:pt x="103962" y="2222"/>
                </a:lnTo>
                <a:lnTo>
                  <a:pt x="63868" y="71081"/>
                </a:lnTo>
                <a:lnTo>
                  <a:pt x="95710" y="71081"/>
                </a:lnTo>
                <a:lnTo>
                  <a:pt x="127736" y="16065"/>
                </a:lnTo>
                <a:lnTo>
                  <a:pt x="125514" y="7645"/>
                </a:lnTo>
                <a:lnTo>
                  <a:pt x="112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212012" y="4446221"/>
            <a:ext cx="292100" cy="273050"/>
          </a:xfrm>
          <a:custGeom>
            <a:avLst/>
            <a:gdLst/>
            <a:ahLst/>
            <a:cxnLst/>
            <a:rect l="l" t="t" r="r" b="b"/>
            <a:pathLst>
              <a:path w="292100" h="273050">
                <a:moveTo>
                  <a:pt x="168511" y="0"/>
                </a:moveTo>
                <a:lnTo>
                  <a:pt x="123313" y="0"/>
                </a:lnTo>
                <a:lnTo>
                  <a:pt x="79834" y="12944"/>
                </a:lnTo>
                <a:lnTo>
                  <a:pt x="41513" y="38834"/>
                </a:lnTo>
                <a:lnTo>
                  <a:pt x="13837" y="74682"/>
                </a:lnTo>
                <a:lnTo>
                  <a:pt x="0" y="115356"/>
                </a:lnTo>
                <a:lnTo>
                  <a:pt x="0" y="157638"/>
                </a:lnTo>
                <a:lnTo>
                  <a:pt x="13837" y="198312"/>
                </a:lnTo>
                <a:lnTo>
                  <a:pt x="41513" y="234160"/>
                </a:lnTo>
                <a:lnTo>
                  <a:pt x="79834" y="260050"/>
                </a:lnTo>
                <a:lnTo>
                  <a:pt x="123313" y="272995"/>
                </a:lnTo>
                <a:lnTo>
                  <a:pt x="168511" y="272995"/>
                </a:lnTo>
                <a:lnTo>
                  <a:pt x="211987" y="260050"/>
                </a:lnTo>
                <a:lnTo>
                  <a:pt x="250301" y="234160"/>
                </a:lnTo>
                <a:lnTo>
                  <a:pt x="277977" y="198312"/>
                </a:lnTo>
                <a:lnTo>
                  <a:pt x="291815" y="157638"/>
                </a:lnTo>
                <a:lnTo>
                  <a:pt x="291815" y="115356"/>
                </a:lnTo>
                <a:lnTo>
                  <a:pt x="277977" y="74682"/>
                </a:lnTo>
                <a:lnTo>
                  <a:pt x="250301" y="38834"/>
                </a:lnTo>
                <a:lnTo>
                  <a:pt x="211987" y="12944"/>
                </a:lnTo>
                <a:lnTo>
                  <a:pt x="168511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212012" y="4446224"/>
            <a:ext cx="292100" cy="273050"/>
          </a:xfrm>
          <a:custGeom>
            <a:avLst/>
            <a:gdLst/>
            <a:ahLst/>
            <a:cxnLst/>
            <a:rect l="l" t="t" r="r" b="b"/>
            <a:pathLst>
              <a:path w="292100" h="273050">
                <a:moveTo>
                  <a:pt x="250304" y="38834"/>
                </a:moveTo>
                <a:lnTo>
                  <a:pt x="277979" y="74681"/>
                </a:lnTo>
                <a:lnTo>
                  <a:pt x="291816" y="115354"/>
                </a:lnTo>
                <a:lnTo>
                  <a:pt x="291816" y="157635"/>
                </a:lnTo>
                <a:lnTo>
                  <a:pt x="277979" y="198308"/>
                </a:lnTo>
                <a:lnTo>
                  <a:pt x="250304" y="234156"/>
                </a:lnTo>
                <a:lnTo>
                  <a:pt x="211984" y="260045"/>
                </a:lnTo>
                <a:lnTo>
                  <a:pt x="168506" y="272989"/>
                </a:lnTo>
                <a:lnTo>
                  <a:pt x="123309" y="272989"/>
                </a:lnTo>
                <a:lnTo>
                  <a:pt x="79831" y="260045"/>
                </a:lnTo>
                <a:lnTo>
                  <a:pt x="41512" y="234156"/>
                </a:lnTo>
                <a:lnTo>
                  <a:pt x="13837" y="198308"/>
                </a:lnTo>
                <a:lnTo>
                  <a:pt x="0" y="157635"/>
                </a:lnTo>
                <a:lnTo>
                  <a:pt x="0" y="115354"/>
                </a:lnTo>
                <a:lnTo>
                  <a:pt x="13837" y="74681"/>
                </a:lnTo>
                <a:lnTo>
                  <a:pt x="41512" y="38834"/>
                </a:lnTo>
                <a:lnTo>
                  <a:pt x="79831" y="12944"/>
                </a:lnTo>
                <a:lnTo>
                  <a:pt x="123309" y="0"/>
                </a:lnTo>
                <a:lnTo>
                  <a:pt x="168506" y="0"/>
                </a:lnTo>
                <a:lnTo>
                  <a:pt x="211984" y="12944"/>
                </a:lnTo>
                <a:lnTo>
                  <a:pt x="250304" y="38834"/>
                </a:lnTo>
                <a:close/>
              </a:path>
            </a:pathLst>
          </a:custGeom>
          <a:ln w="25400">
            <a:solidFill>
              <a:srgbClr val="76717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212012" y="4926446"/>
            <a:ext cx="292100" cy="273050"/>
          </a:xfrm>
          <a:custGeom>
            <a:avLst/>
            <a:gdLst/>
            <a:ahLst/>
            <a:cxnLst/>
            <a:rect l="l" t="t" r="r" b="b"/>
            <a:pathLst>
              <a:path w="292100" h="273050">
                <a:moveTo>
                  <a:pt x="168511" y="0"/>
                </a:moveTo>
                <a:lnTo>
                  <a:pt x="123313" y="0"/>
                </a:lnTo>
                <a:lnTo>
                  <a:pt x="79834" y="12944"/>
                </a:lnTo>
                <a:lnTo>
                  <a:pt x="41513" y="38834"/>
                </a:lnTo>
                <a:lnTo>
                  <a:pt x="13837" y="74680"/>
                </a:lnTo>
                <a:lnTo>
                  <a:pt x="0" y="115351"/>
                </a:lnTo>
                <a:lnTo>
                  <a:pt x="0" y="157630"/>
                </a:lnTo>
                <a:lnTo>
                  <a:pt x="13837" y="198301"/>
                </a:lnTo>
                <a:lnTo>
                  <a:pt x="41513" y="234147"/>
                </a:lnTo>
                <a:lnTo>
                  <a:pt x="79834" y="260037"/>
                </a:lnTo>
                <a:lnTo>
                  <a:pt x="123313" y="272982"/>
                </a:lnTo>
                <a:lnTo>
                  <a:pt x="168511" y="272982"/>
                </a:lnTo>
                <a:lnTo>
                  <a:pt x="211987" y="260037"/>
                </a:lnTo>
                <a:lnTo>
                  <a:pt x="250301" y="234147"/>
                </a:lnTo>
                <a:lnTo>
                  <a:pt x="277977" y="198301"/>
                </a:lnTo>
                <a:lnTo>
                  <a:pt x="291815" y="157630"/>
                </a:lnTo>
                <a:lnTo>
                  <a:pt x="291815" y="115351"/>
                </a:lnTo>
                <a:lnTo>
                  <a:pt x="277977" y="74680"/>
                </a:lnTo>
                <a:lnTo>
                  <a:pt x="250301" y="38834"/>
                </a:lnTo>
                <a:lnTo>
                  <a:pt x="211987" y="12944"/>
                </a:lnTo>
                <a:lnTo>
                  <a:pt x="168511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212012" y="4926436"/>
            <a:ext cx="292100" cy="273050"/>
          </a:xfrm>
          <a:custGeom>
            <a:avLst/>
            <a:gdLst/>
            <a:ahLst/>
            <a:cxnLst/>
            <a:rect l="l" t="t" r="r" b="b"/>
            <a:pathLst>
              <a:path w="292100" h="273050">
                <a:moveTo>
                  <a:pt x="250304" y="38834"/>
                </a:moveTo>
                <a:lnTo>
                  <a:pt x="277979" y="74681"/>
                </a:lnTo>
                <a:lnTo>
                  <a:pt x="291816" y="115354"/>
                </a:lnTo>
                <a:lnTo>
                  <a:pt x="291816" y="157635"/>
                </a:lnTo>
                <a:lnTo>
                  <a:pt x="277979" y="198308"/>
                </a:lnTo>
                <a:lnTo>
                  <a:pt x="250304" y="234156"/>
                </a:lnTo>
                <a:lnTo>
                  <a:pt x="211984" y="260045"/>
                </a:lnTo>
                <a:lnTo>
                  <a:pt x="168506" y="272989"/>
                </a:lnTo>
                <a:lnTo>
                  <a:pt x="123309" y="272989"/>
                </a:lnTo>
                <a:lnTo>
                  <a:pt x="79831" y="260045"/>
                </a:lnTo>
                <a:lnTo>
                  <a:pt x="41512" y="234156"/>
                </a:lnTo>
                <a:lnTo>
                  <a:pt x="13837" y="198308"/>
                </a:lnTo>
                <a:lnTo>
                  <a:pt x="0" y="157635"/>
                </a:lnTo>
                <a:lnTo>
                  <a:pt x="0" y="115354"/>
                </a:lnTo>
                <a:lnTo>
                  <a:pt x="13837" y="74681"/>
                </a:lnTo>
                <a:lnTo>
                  <a:pt x="41512" y="38834"/>
                </a:lnTo>
                <a:lnTo>
                  <a:pt x="79831" y="12944"/>
                </a:lnTo>
                <a:lnTo>
                  <a:pt x="123309" y="0"/>
                </a:lnTo>
                <a:lnTo>
                  <a:pt x="168506" y="0"/>
                </a:lnTo>
                <a:lnTo>
                  <a:pt x="211984" y="12944"/>
                </a:lnTo>
                <a:lnTo>
                  <a:pt x="250304" y="38834"/>
                </a:lnTo>
                <a:close/>
              </a:path>
            </a:pathLst>
          </a:custGeom>
          <a:ln w="25400">
            <a:solidFill>
              <a:srgbClr val="76717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210247" y="5416577"/>
            <a:ext cx="292100" cy="273050"/>
          </a:xfrm>
          <a:custGeom>
            <a:avLst/>
            <a:gdLst/>
            <a:ahLst/>
            <a:cxnLst/>
            <a:rect l="l" t="t" r="r" b="b"/>
            <a:pathLst>
              <a:path w="292100" h="273050">
                <a:moveTo>
                  <a:pt x="168505" y="0"/>
                </a:moveTo>
                <a:lnTo>
                  <a:pt x="123309" y="0"/>
                </a:lnTo>
                <a:lnTo>
                  <a:pt x="79833" y="12944"/>
                </a:lnTo>
                <a:lnTo>
                  <a:pt x="41513" y="38834"/>
                </a:lnTo>
                <a:lnTo>
                  <a:pt x="13837" y="74682"/>
                </a:lnTo>
                <a:lnTo>
                  <a:pt x="0" y="115356"/>
                </a:lnTo>
                <a:lnTo>
                  <a:pt x="0" y="157638"/>
                </a:lnTo>
                <a:lnTo>
                  <a:pt x="13837" y="198312"/>
                </a:lnTo>
                <a:lnTo>
                  <a:pt x="41513" y="234160"/>
                </a:lnTo>
                <a:lnTo>
                  <a:pt x="79833" y="260050"/>
                </a:lnTo>
                <a:lnTo>
                  <a:pt x="123309" y="272995"/>
                </a:lnTo>
                <a:lnTo>
                  <a:pt x="168505" y="272995"/>
                </a:lnTo>
                <a:lnTo>
                  <a:pt x="211982" y="260050"/>
                </a:lnTo>
                <a:lnTo>
                  <a:pt x="250301" y="234160"/>
                </a:lnTo>
                <a:lnTo>
                  <a:pt x="277977" y="198312"/>
                </a:lnTo>
                <a:lnTo>
                  <a:pt x="291815" y="157638"/>
                </a:lnTo>
                <a:lnTo>
                  <a:pt x="291815" y="115356"/>
                </a:lnTo>
                <a:lnTo>
                  <a:pt x="277977" y="74682"/>
                </a:lnTo>
                <a:lnTo>
                  <a:pt x="250301" y="38834"/>
                </a:lnTo>
                <a:lnTo>
                  <a:pt x="211982" y="12944"/>
                </a:lnTo>
                <a:lnTo>
                  <a:pt x="168505" y="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210247" y="5416580"/>
            <a:ext cx="292100" cy="273050"/>
          </a:xfrm>
          <a:custGeom>
            <a:avLst/>
            <a:gdLst/>
            <a:ahLst/>
            <a:cxnLst/>
            <a:rect l="l" t="t" r="r" b="b"/>
            <a:pathLst>
              <a:path w="292100" h="273050">
                <a:moveTo>
                  <a:pt x="250304" y="38834"/>
                </a:moveTo>
                <a:lnTo>
                  <a:pt x="277979" y="74681"/>
                </a:lnTo>
                <a:lnTo>
                  <a:pt x="291816" y="115354"/>
                </a:lnTo>
                <a:lnTo>
                  <a:pt x="291816" y="157635"/>
                </a:lnTo>
                <a:lnTo>
                  <a:pt x="277979" y="198308"/>
                </a:lnTo>
                <a:lnTo>
                  <a:pt x="250304" y="234156"/>
                </a:lnTo>
                <a:lnTo>
                  <a:pt x="211984" y="260045"/>
                </a:lnTo>
                <a:lnTo>
                  <a:pt x="168506" y="272989"/>
                </a:lnTo>
                <a:lnTo>
                  <a:pt x="123309" y="272989"/>
                </a:lnTo>
                <a:lnTo>
                  <a:pt x="79831" y="260045"/>
                </a:lnTo>
                <a:lnTo>
                  <a:pt x="41512" y="234156"/>
                </a:lnTo>
                <a:lnTo>
                  <a:pt x="13837" y="198308"/>
                </a:lnTo>
                <a:lnTo>
                  <a:pt x="0" y="157635"/>
                </a:lnTo>
                <a:lnTo>
                  <a:pt x="0" y="115354"/>
                </a:lnTo>
                <a:lnTo>
                  <a:pt x="13837" y="74681"/>
                </a:lnTo>
                <a:lnTo>
                  <a:pt x="41512" y="38834"/>
                </a:lnTo>
                <a:lnTo>
                  <a:pt x="79831" y="12944"/>
                </a:lnTo>
                <a:lnTo>
                  <a:pt x="123309" y="0"/>
                </a:lnTo>
                <a:lnTo>
                  <a:pt x="168506" y="0"/>
                </a:lnTo>
                <a:lnTo>
                  <a:pt x="211984" y="12944"/>
                </a:lnTo>
                <a:lnTo>
                  <a:pt x="250304" y="38834"/>
                </a:lnTo>
                <a:close/>
              </a:path>
            </a:pathLst>
          </a:custGeom>
          <a:ln w="25400">
            <a:solidFill>
              <a:srgbClr val="76717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357920" y="4733531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0"/>
                </a:moveTo>
                <a:lnTo>
                  <a:pt x="0" y="27535"/>
                </a:lnTo>
                <a:lnTo>
                  <a:pt x="0" y="55070"/>
                </a:lnTo>
                <a:lnTo>
                  <a:pt x="0" y="82605"/>
                </a:lnTo>
                <a:lnTo>
                  <a:pt x="0" y="110141"/>
                </a:lnTo>
                <a:lnTo>
                  <a:pt x="0" y="11966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294052" y="4786338"/>
            <a:ext cx="128270" cy="126364"/>
          </a:xfrm>
          <a:custGeom>
            <a:avLst/>
            <a:gdLst/>
            <a:ahLst/>
            <a:cxnLst/>
            <a:rect l="l" t="t" r="r" b="b"/>
            <a:pathLst>
              <a:path w="128270" h="126364">
                <a:moveTo>
                  <a:pt x="15366" y="0"/>
                </a:moveTo>
                <a:lnTo>
                  <a:pt x="2235" y="7645"/>
                </a:lnTo>
                <a:lnTo>
                  <a:pt x="0" y="16078"/>
                </a:lnTo>
                <a:lnTo>
                  <a:pt x="63868" y="125780"/>
                </a:lnTo>
                <a:lnTo>
                  <a:pt x="95706" y="71094"/>
                </a:lnTo>
                <a:lnTo>
                  <a:pt x="63868" y="71094"/>
                </a:lnTo>
                <a:lnTo>
                  <a:pt x="23787" y="2235"/>
                </a:lnTo>
                <a:lnTo>
                  <a:pt x="15366" y="0"/>
                </a:lnTo>
                <a:close/>
              </a:path>
              <a:path w="128270" h="126364">
                <a:moveTo>
                  <a:pt x="112382" y="0"/>
                </a:moveTo>
                <a:lnTo>
                  <a:pt x="103962" y="2235"/>
                </a:lnTo>
                <a:lnTo>
                  <a:pt x="63868" y="71094"/>
                </a:lnTo>
                <a:lnTo>
                  <a:pt x="95706" y="71094"/>
                </a:lnTo>
                <a:lnTo>
                  <a:pt x="127736" y="16078"/>
                </a:lnTo>
                <a:lnTo>
                  <a:pt x="125514" y="7645"/>
                </a:lnTo>
                <a:lnTo>
                  <a:pt x="112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356914" y="5213743"/>
            <a:ext cx="635" cy="130175"/>
          </a:xfrm>
          <a:custGeom>
            <a:avLst/>
            <a:gdLst/>
            <a:ahLst/>
            <a:cxnLst/>
            <a:rect l="l" t="t" r="r" b="b"/>
            <a:pathLst>
              <a:path w="634" h="130175">
                <a:moveTo>
                  <a:pt x="234" y="0"/>
                </a:moveTo>
                <a:lnTo>
                  <a:pt x="234" y="1295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293227" y="5276316"/>
            <a:ext cx="128270" cy="126364"/>
          </a:xfrm>
          <a:custGeom>
            <a:avLst/>
            <a:gdLst/>
            <a:ahLst/>
            <a:cxnLst/>
            <a:rect l="l" t="t" r="r" b="b"/>
            <a:pathLst>
              <a:path w="128270" h="126364">
                <a:moveTo>
                  <a:pt x="15417" y="0"/>
                </a:moveTo>
                <a:lnTo>
                  <a:pt x="2260" y="7594"/>
                </a:lnTo>
                <a:lnTo>
                  <a:pt x="0" y="16002"/>
                </a:lnTo>
                <a:lnTo>
                  <a:pt x="63474" y="125945"/>
                </a:lnTo>
                <a:lnTo>
                  <a:pt x="95575" y="71259"/>
                </a:lnTo>
                <a:lnTo>
                  <a:pt x="63665" y="71259"/>
                </a:lnTo>
                <a:lnTo>
                  <a:pt x="23825" y="2247"/>
                </a:lnTo>
                <a:lnTo>
                  <a:pt x="15417" y="0"/>
                </a:lnTo>
                <a:close/>
              </a:path>
              <a:path w="128270" h="126364">
                <a:moveTo>
                  <a:pt x="112433" y="342"/>
                </a:moveTo>
                <a:lnTo>
                  <a:pt x="104000" y="2540"/>
                </a:lnTo>
                <a:lnTo>
                  <a:pt x="63665" y="71259"/>
                </a:lnTo>
                <a:lnTo>
                  <a:pt x="95575" y="71259"/>
                </a:lnTo>
                <a:lnTo>
                  <a:pt x="127736" y="16471"/>
                </a:lnTo>
                <a:lnTo>
                  <a:pt x="125539" y="8039"/>
                </a:lnTo>
                <a:lnTo>
                  <a:pt x="112433" y="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365430" y="3679850"/>
            <a:ext cx="1874989" cy="1623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378314" y="3737764"/>
            <a:ext cx="1790064" cy="1545590"/>
          </a:xfrm>
          <a:custGeom>
            <a:avLst/>
            <a:gdLst/>
            <a:ahLst/>
            <a:cxnLst/>
            <a:rect l="l" t="t" r="r" b="b"/>
            <a:pathLst>
              <a:path w="1790065" h="1545589">
                <a:moveTo>
                  <a:pt x="0" y="1545473"/>
                </a:moveTo>
                <a:lnTo>
                  <a:pt x="103" y="1495374"/>
                </a:lnTo>
                <a:lnTo>
                  <a:pt x="2061" y="1445400"/>
                </a:lnTo>
                <a:lnTo>
                  <a:pt x="5862" y="1395590"/>
                </a:lnTo>
                <a:lnTo>
                  <a:pt x="11495" y="1345984"/>
                </a:lnTo>
                <a:lnTo>
                  <a:pt x="18949" y="1296619"/>
                </a:lnTo>
                <a:lnTo>
                  <a:pt x="28213" y="1247535"/>
                </a:lnTo>
                <a:lnTo>
                  <a:pt x="39276" y="1198771"/>
                </a:lnTo>
                <a:lnTo>
                  <a:pt x="52127" y="1150365"/>
                </a:lnTo>
                <a:lnTo>
                  <a:pt x="66755" y="1102357"/>
                </a:lnTo>
                <a:lnTo>
                  <a:pt x="83148" y="1054785"/>
                </a:lnTo>
                <a:lnTo>
                  <a:pt x="101296" y="1007688"/>
                </a:lnTo>
                <a:lnTo>
                  <a:pt x="121187" y="961105"/>
                </a:lnTo>
                <a:lnTo>
                  <a:pt x="142811" y="915074"/>
                </a:lnTo>
                <a:lnTo>
                  <a:pt x="166157" y="869635"/>
                </a:lnTo>
                <a:lnTo>
                  <a:pt x="191213" y="824827"/>
                </a:lnTo>
                <a:lnTo>
                  <a:pt x="217968" y="780688"/>
                </a:lnTo>
                <a:lnTo>
                  <a:pt x="243427" y="741656"/>
                </a:lnTo>
                <a:lnTo>
                  <a:pt x="270055" y="703469"/>
                </a:lnTo>
                <a:lnTo>
                  <a:pt x="297827" y="666140"/>
                </a:lnTo>
                <a:lnTo>
                  <a:pt x="326713" y="629684"/>
                </a:lnTo>
                <a:lnTo>
                  <a:pt x="356687" y="594111"/>
                </a:lnTo>
                <a:lnTo>
                  <a:pt x="387721" y="559436"/>
                </a:lnTo>
                <a:lnTo>
                  <a:pt x="419788" y="525672"/>
                </a:lnTo>
                <a:lnTo>
                  <a:pt x="452861" y="492830"/>
                </a:lnTo>
                <a:lnTo>
                  <a:pt x="486912" y="460925"/>
                </a:lnTo>
                <a:lnTo>
                  <a:pt x="521914" y="429968"/>
                </a:lnTo>
                <a:lnTo>
                  <a:pt x="557839" y="399973"/>
                </a:lnTo>
                <a:lnTo>
                  <a:pt x="594661" y="370953"/>
                </a:lnTo>
                <a:lnTo>
                  <a:pt x="632352" y="342921"/>
                </a:lnTo>
                <a:lnTo>
                  <a:pt x="670884" y="315890"/>
                </a:lnTo>
                <a:lnTo>
                  <a:pt x="710231" y="289871"/>
                </a:lnTo>
                <a:lnTo>
                  <a:pt x="750365" y="264879"/>
                </a:lnTo>
                <a:lnTo>
                  <a:pt x="791258" y="240927"/>
                </a:lnTo>
                <a:lnTo>
                  <a:pt x="832883" y="218027"/>
                </a:lnTo>
                <a:lnTo>
                  <a:pt x="875213" y="196191"/>
                </a:lnTo>
                <a:lnTo>
                  <a:pt x="918220" y="175434"/>
                </a:lnTo>
                <a:lnTo>
                  <a:pt x="961878" y="155768"/>
                </a:lnTo>
                <a:lnTo>
                  <a:pt x="1006159" y="137205"/>
                </a:lnTo>
                <a:lnTo>
                  <a:pt x="1051035" y="119759"/>
                </a:lnTo>
                <a:lnTo>
                  <a:pt x="1096479" y="103443"/>
                </a:lnTo>
                <a:lnTo>
                  <a:pt x="1142464" y="88270"/>
                </a:lnTo>
                <a:lnTo>
                  <a:pt x="1188963" y="74251"/>
                </a:lnTo>
                <a:lnTo>
                  <a:pt x="1235947" y="61401"/>
                </a:lnTo>
                <a:lnTo>
                  <a:pt x="1283391" y="49733"/>
                </a:lnTo>
                <a:lnTo>
                  <a:pt x="1331265" y="39258"/>
                </a:lnTo>
                <a:lnTo>
                  <a:pt x="1379544" y="29991"/>
                </a:lnTo>
                <a:lnTo>
                  <a:pt x="1428200" y="21943"/>
                </a:lnTo>
                <a:lnTo>
                  <a:pt x="1477205" y="15128"/>
                </a:lnTo>
                <a:lnTo>
                  <a:pt x="1526532" y="9560"/>
                </a:lnTo>
                <a:lnTo>
                  <a:pt x="1576154" y="5249"/>
                </a:lnTo>
                <a:lnTo>
                  <a:pt x="1626043" y="2211"/>
                </a:lnTo>
                <a:lnTo>
                  <a:pt x="1676172" y="456"/>
                </a:lnTo>
                <a:lnTo>
                  <a:pt x="1726514" y="0"/>
                </a:lnTo>
                <a:lnTo>
                  <a:pt x="1777041" y="853"/>
                </a:lnTo>
                <a:lnTo>
                  <a:pt x="1789716" y="1507"/>
                </a:lnTo>
              </a:path>
            </a:pathLst>
          </a:custGeom>
          <a:ln w="25400">
            <a:solidFill>
              <a:srgbClr val="8064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084255" y="3660123"/>
            <a:ext cx="155575" cy="152400"/>
          </a:xfrm>
          <a:custGeom>
            <a:avLst/>
            <a:gdLst/>
            <a:ahLst/>
            <a:cxnLst/>
            <a:rect l="l" t="t" r="r" b="b"/>
            <a:pathLst>
              <a:path w="155575" h="152400">
                <a:moveTo>
                  <a:pt x="26009" y="0"/>
                </a:moveTo>
                <a:lnTo>
                  <a:pt x="19520" y="92"/>
                </a:lnTo>
                <a:lnTo>
                  <a:pt x="13539" y="2614"/>
                </a:lnTo>
                <a:lnTo>
                  <a:pt x="8819" y="7408"/>
                </a:lnTo>
                <a:lnTo>
                  <a:pt x="6326" y="13651"/>
                </a:lnTo>
                <a:lnTo>
                  <a:pt x="6419" y="20142"/>
                </a:lnTo>
                <a:lnTo>
                  <a:pt x="8940" y="26124"/>
                </a:lnTo>
                <a:lnTo>
                  <a:pt x="13734" y="30839"/>
                </a:lnTo>
                <a:lnTo>
                  <a:pt x="88003" y="79366"/>
                </a:lnTo>
                <a:lnTo>
                  <a:pt x="9136" y="119993"/>
                </a:lnTo>
                <a:lnTo>
                  <a:pt x="3884" y="124193"/>
                </a:lnTo>
                <a:lnTo>
                  <a:pt x="761" y="129883"/>
                </a:lnTo>
                <a:lnTo>
                  <a:pt x="0" y="136331"/>
                </a:lnTo>
                <a:lnTo>
                  <a:pt x="1834" y="142802"/>
                </a:lnTo>
                <a:lnTo>
                  <a:pt x="6034" y="148047"/>
                </a:lnTo>
                <a:lnTo>
                  <a:pt x="11724" y="151167"/>
                </a:lnTo>
                <a:lnTo>
                  <a:pt x="18172" y="151927"/>
                </a:lnTo>
                <a:lnTo>
                  <a:pt x="24643" y="150092"/>
                </a:lnTo>
                <a:lnTo>
                  <a:pt x="155224" y="82833"/>
                </a:lnTo>
                <a:lnTo>
                  <a:pt x="32250" y="2493"/>
                </a:lnTo>
                <a:lnTo>
                  <a:pt x="26009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365430" y="4525219"/>
            <a:ext cx="1874748" cy="12336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378314" y="4582707"/>
            <a:ext cx="1790064" cy="1156335"/>
          </a:xfrm>
          <a:custGeom>
            <a:avLst/>
            <a:gdLst/>
            <a:ahLst/>
            <a:cxnLst/>
            <a:rect l="l" t="t" r="r" b="b"/>
            <a:pathLst>
              <a:path w="1790065" h="1156335">
                <a:moveTo>
                  <a:pt x="0" y="1155893"/>
                </a:moveTo>
                <a:lnTo>
                  <a:pt x="390" y="1109789"/>
                </a:lnTo>
                <a:lnTo>
                  <a:pt x="3586" y="1063836"/>
                </a:lnTo>
                <a:lnTo>
                  <a:pt x="9567" y="1018090"/>
                </a:lnTo>
                <a:lnTo>
                  <a:pt x="18311" y="972604"/>
                </a:lnTo>
                <a:lnTo>
                  <a:pt x="29798" y="927434"/>
                </a:lnTo>
                <a:lnTo>
                  <a:pt x="44008" y="882631"/>
                </a:lnTo>
                <a:lnTo>
                  <a:pt x="60919" y="838253"/>
                </a:lnTo>
                <a:lnTo>
                  <a:pt x="80511" y="794351"/>
                </a:lnTo>
                <a:lnTo>
                  <a:pt x="102764" y="750981"/>
                </a:lnTo>
                <a:lnTo>
                  <a:pt x="127657" y="708196"/>
                </a:lnTo>
                <a:lnTo>
                  <a:pt x="155169" y="666051"/>
                </a:lnTo>
                <a:lnTo>
                  <a:pt x="185279" y="624600"/>
                </a:lnTo>
                <a:lnTo>
                  <a:pt x="217968" y="583898"/>
                </a:lnTo>
                <a:lnTo>
                  <a:pt x="245663" y="552233"/>
                </a:lnTo>
                <a:lnTo>
                  <a:pt x="274734" y="521314"/>
                </a:lnTo>
                <a:lnTo>
                  <a:pt x="305147" y="491154"/>
                </a:lnTo>
                <a:lnTo>
                  <a:pt x="336865" y="461765"/>
                </a:lnTo>
                <a:lnTo>
                  <a:pt x="369855" y="433160"/>
                </a:lnTo>
                <a:lnTo>
                  <a:pt x="404080" y="405351"/>
                </a:lnTo>
                <a:lnTo>
                  <a:pt x="439506" y="378350"/>
                </a:lnTo>
                <a:lnTo>
                  <a:pt x="476099" y="352170"/>
                </a:lnTo>
                <a:lnTo>
                  <a:pt x="513822" y="326823"/>
                </a:lnTo>
                <a:lnTo>
                  <a:pt x="552642" y="302321"/>
                </a:lnTo>
                <a:lnTo>
                  <a:pt x="592522" y="278677"/>
                </a:lnTo>
                <a:lnTo>
                  <a:pt x="633429" y="255904"/>
                </a:lnTo>
                <a:lnTo>
                  <a:pt x="675326" y="234012"/>
                </a:lnTo>
                <a:lnTo>
                  <a:pt x="718180" y="213015"/>
                </a:lnTo>
                <a:lnTo>
                  <a:pt x="761955" y="192925"/>
                </a:lnTo>
                <a:lnTo>
                  <a:pt x="806616" y="173755"/>
                </a:lnTo>
                <a:lnTo>
                  <a:pt x="852128" y="155517"/>
                </a:lnTo>
                <a:lnTo>
                  <a:pt x="898456" y="138223"/>
                </a:lnTo>
                <a:lnTo>
                  <a:pt x="945565" y="121885"/>
                </a:lnTo>
                <a:lnTo>
                  <a:pt x="993420" y="106516"/>
                </a:lnTo>
                <a:lnTo>
                  <a:pt x="1041986" y="92128"/>
                </a:lnTo>
                <a:lnTo>
                  <a:pt x="1091229" y="78734"/>
                </a:lnTo>
                <a:lnTo>
                  <a:pt x="1141113" y="66346"/>
                </a:lnTo>
                <a:lnTo>
                  <a:pt x="1191603" y="54976"/>
                </a:lnTo>
                <a:lnTo>
                  <a:pt x="1242664" y="44637"/>
                </a:lnTo>
                <a:lnTo>
                  <a:pt x="1294261" y="35341"/>
                </a:lnTo>
                <a:lnTo>
                  <a:pt x="1346359" y="27100"/>
                </a:lnTo>
                <a:lnTo>
                  <a:pt x="1398924" y="19926"/>
                </a:lnTo>
                <a:lnTo>
                  <a:pt x="1451920" y="13833"/>
                </a:lnTo>
                <a:lnTo>
                  <a:pt x="1505312" y="8832"/>
                </a:lnTo>
                <a:lnTo>
                  <a:pt x="1559065" y="4936"/>
                </a:lnTo>
                <a:lnTo>
                  <a:pt x="1613144" y="2157"/>
                </a:lnTo>
                <a:lnTo>
                  <a:pt x="1667515" y="507"/>
                </a:lnTo>
                <a:lnTo>
                  <a:pt x="1722142" y="0"/>
                </a:lnTo>
                <a:lnTo>
                  <a:pt x="1776990" y="646"/>
                </a:lnTo>
                <a:lnTo>
                  <a:pt x="1789678" y="1135"/>
                </a:lnTo>
              </a:path>
            </a:pathLst>
          </a:custGeom>
          <a:ln w="254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084961" y="4505447"/>
            <a:ext cx="154940" cy="152400"/>
          </a:xfrm>
          <a:custGeom>
            <a:avLst/>
            <a:gdLst/>
            <a:ahLst/>
            <a:cxnLst/>
            <a:rect l="l" t="t" r="r" b="b"/>
            <a:pathLst>
              <a:path w="154940" h="152400">
                <a:moveTo>
                  <a:pt x="24235" y="0"/>
                </a:moveTo>
                <a:lnTo>
                  <a:pt x="17746" y="180"/>
                </a:lnTo>
                <a:lnTo>
                  <a:pt x="11799" y="2777"/>
                </a:lnTo>
                <a:lnTo>
                  <a:pt x="7148" y="7624"/>
                </a:lnTo>
                <a:lnTo>
                  <a:pt x="4736" y="13904"/>
                </a:lnTo>
                <a:lnTo>
                  <a:pt x="4914" y="20395"/>
                </a:lnTo>
                <a:lnTo>
                  <a:pt x="7514" y="26346"/>
                </a:lnTo>
                <a:lnTo>
                  <a:pt x="12367" y="31004"/>
                </a:lnTo>
                <a:lnTo>
                  <a:pt x="87259" y="78553"/>
                </a:lnTo>
                <a:lnTo>
                  <a:pt x="8926" y="120196"/>
                </a:lnTo>
                <a:lnTo>
                  <a:pt x="3726" y="124467"/>
                </a:lnTo>
                <a:lnTo>
                  <a:pt x="677" y="130198"/>
                </a:lnTo>
                <a:lnTo>
                  <a:pt x="0" y="136652"/>
                </a:lnTo>
                <a:lnTo>
                  <a:pt x="1915" y="143095"/>
                </a:lnTo>
                <a:lnTo>
                  <a:pt x="6186" y="148289"/>
                </a:lnTo>
                <a:lnTo>
                  <a:pt x="11916" y="151338"/>
                </a:lnTo>
                <a:lnTo>
                  <a:pt x="18371" y="152019"/>
                </a:lnTo>
                <a:lnTo>
                  <a:pt x="24813" y="150105"/>
                </a:lnTo>
                <a:lnTo>
                  <a:pt x="154518" y="81144"/>
                </a:lnTo>
                <a:lnTo>
                  <a:pt x="30516" y="2404"/>
                </a:lnTo>
                <a:lnTo>
                  <a:pt x="24235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161924" y="3396576"/>
            <a:ext cx="173218" cy="1885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226211" y="434186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1" y="0"/>
                </a:lnTo>
              </a:path>
            </a:pathLst>
          </a:custGeom>
          <a:ln w="20031">
            <a:solidFill>
              <a:srgbClr val="8064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163529" y="3377412"/>
            <a:ext cx="152400" cy="153035"/>
          </a:xfrm>
          <a:custGeom>
            <a:avLst/>
            <a:gdLst/>
            <a:ahLst/>
            <a:cxnLst/>
            <a:rect l="l" t="t" r="r" b="b"/>
            <a:pathLst>
              <a:path w="152400" h="153035">
                <a:moveTo>
                  <a:pt x="74585" y="0"/>
                </a:moveTo>
                <a:lnTo>
                  <a:pt x="2093" y="127749"/>
                </a:lnTo>
                <a:lnTo>
                  <a:pt x="0" y="134141"/>
                </a:lnTo>
                <a:lnTo>
                  <a:pt x="499" y="140612"/>
                </a:lnTo>
                <a:lnTo>
                  <a:pt x="3390" y="146424"/>
                </a:lnTo>
                <a:lnTo>
                  <a:pt x="8468" y="150837"/>
                </a:lnTo>
                <a:lnTo>
                  <a:pt x="14855" y="152931"/>
                </a:lnTo>
                <a:lnTo>
                  <a:pt x="21326" y="152431"/>
                </a:lnTo>
                <a:lnTo>
                  <a:pt x="27137" y="149541"/>
                </a:lnTo>
                <a:lnTo>
                  <a:pt x="31544" y="144462"/>
                </a:lnTo>
                <a:lnTo>
                  <a:pt x="75334" y="67310"/>
                </a:lnTo>
                <a:lnTo>
                  <a:pt x="114770" y="67310"/>
                </a:lnTo>
                <a:lnTo>
                  <a:pt x="74585" y="0"/>
                </a:lnTo>
                <a:close/>
              </a:path>
              <a:path w="152400" h="153035">
                <a:moveTo>
                  <a:pt x="114770" y="67310"/>
                </a:moveTo>
                <a:lnTo>
                  <a:pt x="75334" y="67310"/>
                </a:lnTo>
                <a:lnTo>
                  <a:pt x="120813" y="143484"/>
                </a:lnTo>
                <a:lnTo>
                  <a:pt x="125331" y="148458"/>
                </a:lnTo>
                <a:lnTo>
                  <a:pt x="131206" y="151217"/>
                </a:lnTo>
                <a:lnTo>
                  <a:pt x="137688" y="151573"/>
                </a:lnTo>
                <a:lnTo>
                  <a:pt x="144028" y="149339"/>
                </a:lnTo>
                <a:lnTo>
                  <a:pt x="149004" y="144815"/>
                </a:lnTo>
                <a:lnTo>
                  <a:pt x="151766" y="138941"/>
                </a:lnTo>
                <a:lnTo>
                  <a:pt x="152122" y="132462"/>
                </a:lnTo>
                <a:lnTo>
                  <a:pt x="149883" y="126123"/>
                </a:lnTo>
                <a:lnTo>
                  <a:pt x="114770" y="6731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987230" y="5247475"/>
            <a:ext cx="3390900" cy="1212850"/>
          </a:xfrm>
          <a:custGeom>
            <a:avLst/>
            <a:gdLst/>
            <a:ahLst/>
            <a:cxnLst/>
            <a:rect l="l" t="t" r="r" b="b"/>
            <a:pathLst>
              <a:path w="3390900" h="1212850">
                <a:moveTo>
                  <a:pt x="0" y="0"/>
                </a:moveTo>
                <a:lnTo>
                  <a:pt x="3390900" y="0"/>
                </a:lnTo>
                <a:lnTo>
                  <a:pt x="3390900" y="1212855"/>
                </a:lnTo>
                <a:lnTo>
                  <a:pt x="0" y="12128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987230" y="5247475"/>
            <a:ext cx="3390900" cy="1212850"/>
          </a:xfrm>
          <a:custGeom>
            <a:avLst/>
            <a:gdLst/>
            <a:ahLst/>
            <a:cxnLst/>
            <a:rect l="l" t="t" r="r" b="b"/>
            <a:pathLst>
              <a:path w="3390900" h="1212850">
                <a:moveTo>
                  <a:pt x="0" y="0"/>
                </a:moveTo>
                <a:lnTo>
                  <a:pt x="3390900" y="0"/>
                </a:lnTo>
                <a:lnTo>
                  <a:pt x="3390900" y="1212850"/>
                </a:lnTo>
                <a:lnTo>
                  <a:pt x="0" y="1212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BB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5176037" y="5275376"/>
            <a:ext cx="1169670" cy="418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40"/>
              </a:lnSpc>
            </a:pPr>
            <a:r>
              <a:rPr dirty="0" sz="1800">
                <a:latin typeface="Arial"/>
                <a:cs typeface="Arial"/>
              </a:rPr>
              <a:t>Subversion</a:t>
            </a:r>
            <a:endParaRPr sz="1800">
              <a:latin typeface="Arial"/>
              <a:cs typeface="Arial"/>
            </a:endParaRPr>
          </a:p>
          <a:p>
            <a:pPr marL="19050">
              <a:lnSpc>
                <a:spcPts val="1060"/>
              </a:lnSpc>
            </a:pPr>
            <a:r>
              <a:rPr dirty="0" sz="900" i="1">
                <a:latin typeface="Arial"/>
                <a:cs typeface="Arial"/>
              </a:rPr>
              <a:t>repository for</a:t>
            </a:r>
            <a:r>
              <a:rPr dirty="0" sz="900" spc="-10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artefacts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107880" y="5758650"/>
            <a:ext cx="573405" cy="307975"/>
          </a:xfrm>
          <a:custGeom>
            <a:avLst/>
            <a:gdLst/>
            <a:ahLst/>
            <a:cxnLst/>
            <a:rect l="l" t="t" r="r" b="b"/>
            <a:pathLst>
              <a:path w="573404" h="307975">
                <a:moveTo>
                  <a:pt x="573087" y="0"/>
                </a:moveTo>
                <a:lnTo>
                  <a:pt x="51244" y="0"/>
                </a:lnTo>
                <a:lnTo>
                  <a:pt x="31300" y="4034"/>
                </a:lnTo>
                <a:lnTo>
                  <a:pt x="15011" y="15036"/>
                </a:lnTo>
                <a:lnTo>
                  <a:pt x="4027" y="31353"/>
                </a:lnTo>
                <a:lnTo>
                  <a:pt x="0" y="51333"/>
                </a:lnTo>
                <a:lnTo>
                  <a:pt x="0" y="307974"/>
                </a:lnTo>
                <a:lnTo>
                  <a:pt x="521830" y="307974"/>
                </a:lnTo>
                <a:lnTo>
                  <a:pt x="541781" y="303942"/>
                </a:lnTo>
                <a:lnTo>
                  <a:pt x="558074" y="292944"/>
                </a:lnTo>
                <a:lnTo>
                  <a:pt x="569059" y="276631"/>
                </a:lnTo>
                <a:lnTo>
                  <a:pt x="573087" y="256654"/>
                </a:lnTo>
                <a:lnTo>
                  <a:pt x="57308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107880" y="5758650"/>
            <a:ext cx="573405" cy="307975"/>
          </a:xfrm>
          <a:custGeom>
            <a:avLst/>
            <a:gdLst/>
            <a:ahLst/>
            <a:cxnLst/>
            <a:rect l="l" t="t" r="r" b="b"/>
            <a:pathLst>
              <a:path w="573404" h="307975">
                <a:moveTo>
                  <a:pt x="51252" y="0"/>
                </a:moveTo>
                <a:lnTo>
                  <a:pt x="573087" y="0"/>
                </a:lnTo>
                <a:lnTo>
                  <a:pt x="573087" y="256645"/>
                </a:lnTo>
                <a:lnTo>
                  <a:pt x="569059" y="276624"/>
                </a:lnTo>
                <a:lnTo>
                  <a:pt x="558075" y="292940"/>
                </a:lnTo>
                <a:lnTo>
                  <a:pt x="541783" y="303941"/>
                </a:lnTo>
                <a:lnTo>
                  <a:pt x="521834" y="307975"/>
                </a:lnTo>
                <a:lnTo>
                  <a:pt x="0" y="307975"/>
                </a:lnTo>
                <a:lnTo>
                  <a:pt x="0" y="51329"/>
                </a:lnTo>
                <a:lnTo>
                  <a:pt x="4027" y="31350"/>
                </a:lnTo>
                <a:lnTo>
                  <a:pt x="15011" y="15034"/>
                </a:lnTo>
                <a:lnTo>
                  <a:pt x="31302" y="4033"/>
                </a:lnTo>
                <a:lnTo>
                  <a:pt x="51252" y="0"/>
                </a:lnTo>
                <a:close/>
              </a:path>
            </a:pathLst>
          </a:custGeom>
          <a:ln w="25400">
            <a:solidFill>
              <a:srgbClr val="243F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526980" y="5431625"/>
            <a:ext cx="573405" cy="307975"/>
          </a:xfrm>
          <a:custGeom>
            <a:avLst/>
            <a:gdLst/>
            <a:ahLst/>
            <a:cxnLst/>
            <a:rect l="l" t="t" r="r" b="b"/>
            <a:pathLst>
              <a:path w="573404" h="307975">
                <a:moveTo>
                  <a:pt x="573087" y="0"/>
                </a:moveTo>
                <a:lnTo>
                  <a:pt x="51244" y="0"/>
                </a:lnTo>
                <a:lnTo>
                  <a:pt x="31300" y="4034"/>
                </a:lnTo>
                <a:lnTo>
                  <a:pt x="15011" y="15036"/>
                </a:lnTo>
                <a:lnTo>
                  <a:pt x="4027" y="31353"/>
                </a:lnTo>
                <a:lnTo>
                  <a:pt x="0" y="51333"/>
                </a:lnTo>
                <a:lnTo>
                  <a:pt x="0" y="307975"/>
                </a:lnTo>
                <a:lnTo>
                  <a:pt x="521830" y="307975"/>
                </a:lnTo>
                <a:lnTo>
                  <a:pt x="541781" y="303942"/>
                </a:lnTo>
                <a:lnTo>
                  <a:pt x="558074" y="292944"/>
                </a:lnTo>
                <a:lnTo>
                  <a:pt x="569059" y="276631"/>
                </a:lnTo>
                <a:lnTo>
                  <a:pt x="573087" y="256654"/>
                </a:lnTo>
                <a:lnTo>
                  <a:pt x="57308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526980" y="5431625"/>
            <a:ext cx="573405" cy="307975"/>
          </a:xfrm>
          <a:custGeom>
            <a:avLst/>
            <a:gdLst/>
            <a:ahLst/>
            <a:cxnLst/>
            <a:rect l="l" t="t" r="r" b="b"/>
            <a:pathLst>
              <a:path w="573404" h="307975">
                <a:moveTo>
                  <a:pt x="51252" y="0"/>
                </a:moveTo>
                <a:lnTo>
                  <a:pt x="573087" y="0"/>
                </a:lnTo>
                <a:lnTo>
                  <a:pt x="573087" y="256645"/>
                </a:lnTo>
                <a:lnTo>
                  <a:pt x="569059" y="276624"/>
                </a:lnTo>
                <a:lnTo>
                  <a:pt x="558075" y="292940"/>
                </a:lnTo>
                <a:lnTo>
                  <a:pt x="541783" y="303941"/>
                </a:lnTo>
                <a:lnTo>
                  <a:pt x="521834" y="307975"/>
                </a:lnTo>
                <a:lnTo>
                  <a:pt x="0" y="307975"/>
                </a:lnTo>
                <a:lnTo>
                  <a:pt x="0" y="51329"/>
                </a:lnTo>
                <a:lnTo>
                  <a:pt x="4027" y="31350"/>
                </a:lnTo>
                <a:lnTo>
                  <a:pt x="15011" y="15034"/>
                </a:lnTo>
                <a:lnTo>
                  <a:pt x="31302" y="4033"/>
                </a:lnTo>
                <a:lnTo>
                  <a:pt x="51252" y="0"/>
                </a:lnTo>
                <a:close/>
              </a:path>
            </a:pathLst>
          </a:custGeom>
          <a:ln w="25400">
            <a:solidFill>
              <a:srgbClr val="243F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3949700" y="5816600"/>
            <a:ext cx="119761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i="1">
                <a:solidFill>
                  <a:srgbClr val="4F6228"/>
                </a:solidFill>
                <a:latin typeface="Arial"/>
                <a:cs typeface="Arial"/>
              </a:rPr>
              <a:t>manual release</a:t>
            </a:r>
            <a:r>
              <a:rPr dirty="0" sz="1000" spc="-100" i="1">
                <a:solidFill>
                  <a:srgbClr val="4F622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4F6228"/>
                </a:solidFill>
                <a:latin typeface="Arial"/>
                <a:cs typeface="Arial"/>
              </a:rPr>
              <a:t>build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687314" y="5686390"/>
            <a:ext cx="287328" cy="372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699590" y="5740016"/>
            <a:ext cx="193675" cy="285115"/>
          </a:xfrm>
          <a:custGeom>
            <a:avLst/>
            <a:gdLst/>
            <a:ahLst/>
            <a:cxnLst/>
            <a:rect l="l" t="t" r="r" b="b"/>
            <a:pathLst>
              <a:path w="193675" h="285114">
                <a:moveTo>
                  <a:pt x="0" y="170005"/>
                </a:moveTo>
                <a:lnTo>
                  <a:pt x="16003" y="217039"/>
                </a:lnTo>
                <a:lnTo>
                  <a:pt x="35086" y="251695"/>
                </a:lnTo>
                <a:lnTo>
                  <a:pt x="56329" y="274240"/>
                </a:lnTo>
                <a:lnTo>
                  <a:pt x="78815" y="284941"/>
                </a:lnTo>
                <a:lnTo>
                  <a:pt x="101627" y="284062"/>
                </a:lnTo>
                <a:lnTo>
                  <a:pt x="144561" y="248635"/>
                </a:lnTo>
                <a:lnTo>
                  <a:pt x="162847" y="214618"/>
                </a:lnTo>
                <a:lnTo>
                  <a:pt x="177789" y="170088"/>
                </a:lnTo>
                <a:lnTo>
                  <a:pt x="188470" y="115310"/>
                </a:lnTo>
                <a:lnTo>
                  <a:pt x="193046" y="64285"/>
                </a:lnTo>
                <a:lnTo>
                  <a:pt x="193594" y="38419"/>
                </a:lnTo>
                <a:lnTo>
                  <a:pt x="192991" y="12606"/>
                </a:lnTo>
                <a:lnTo>
                  <a:pt x="191425" y="0"/>
                </a:lnTo>
              </a:path>
            </a:pathLst>
          </a:custGeom>
          <a:ln w="25400">
            <a:solidFill>
              <a:srgbClr val="9BBB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823141" y="5669013"/>
            <a:ext cx="151765" cy="158750"/>
          </a:xfrm>
          <a:custGeom>
            <a:avLst/>
            <a:gdLst/>
            <a:ahLst/>
            <a:cxnLst/>
            <a:rect l="l" t="t" r="r" b="b"/>
            <a:pathLst>
              <a:path w="151764" h="158750">
                <a:moveTo>
                  <a:pt x="59045" y="0"/>
                </a:moveTo>
                <a:lnTo>
                  <a:pt x="1362" y="135089"/>
                </a:lnTo>
                <a:lnTo>
                  <a:pt x="0" y="141673"/>
                </a:lnTo>
                <a:lnTo>
                  <a:pt x="1225" y="148050"/>
                </a:lnTo>
                <a:lnTo>
                  <a:pt x="4752" y="153502"/>
                </a:lnTo>
                <a:lnTo>
                  <a:pt x="10290" y="157314"/>
                </a:lnTo>
                <a:lnTo>
                  <a:pt x="16872" y="158677"/>
                </a:lnTo>
                <a:lnTo>
                  <a:pt x="23246" y="157451"/>
                </a:lnTo>
                <a:lnTo>
                  <a:pt x="28698" y="153925"/>
                </a:lnTo>
                <a:lnTo>
                  <a:pt x="32515" y="148386"/>
                </a:lnTo>
                <a:lnTo>
                  <a:pt x="67351" y="66801"/>
                </a:lnTo>
                <a:lnTo>
                  <a:pt x="109913" y="66801"/>
                </a:lnTo>
                <a:lnTo>
                  <a:pt x="59045" y="0"/>
                </a:lnTo>
                <a:close/>
              </a:path>
              <a:path w="151764" h="158750">
                <a:moveTo>
                  <a:pt x="109913" y="66801"/>
                </a:moveTo>
                <a:lnTo>
                  <a:pt x="67351" y="66801"/>
                </a:lnTo>
                <a:lnTo>
                  <a:pt x="121098" y="137388"/>
                </a:lnTo>
                <a:lnTo>
                  <a:pt x="126147" y="141826"/>
                </a:lnTo>
                <a:lnTo>
                  <a:pt x="132293" y="143910"/>
                </a:lnTo>
                <a:lnTo>
                  <a:pt x="138771" y="143535"/>
                </a:lnTo>
                <a:lnTo>
                  <a:pt x="144821" y="140601"/>
                </a:lnTo>
                <a:lnTo>
                  <a:pt x="149261" y="135549"/>
                </a:lnTo>
                <a:lnTo>
                  <a:pt x="151347" y="129400"/>
                </a:lnTo>
                <a:lnTo>
                  <a:pt x="150974" y="122917"/>
                </a:lnTo>
                <a:lnTo>
                  <a:pt x="148034" y="116865"/>
                </a:lnTo>
                <a:lnTo>
                  <a:pt x="109913" y="66801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22610" y="3759060"/>
            <a:ext cx="1039270" cy="20072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395391" y="3815970"/>
            <a:ext cx="953769" cy="1930400"/>
          </a:xfrm>
          <a:custGeom>
            <a:avLst/>
            <a:gdLst/>
            <a:ahLst/>
            <a:cxnLst/>
            <a:rect l="l" t="t" r="r" b="b"/>
            <a:pathLst>
              <a:path w="953770" h="1930400">
                <a:moveTo>
                  <a:pt x="953669" y="1930207"/>
                </a:moveTo>
                <a:lnTo>
                  <a:pt x="953722" y="1878357"/>
                </a:lnTo>
                <a:lnTo>
                  <a:pt x="953052" y="1826601"/>
                </a:lnTo>
                <a:lnTo>
                  <a:pt x="951660" y="1774967"/>
                </a:lnTo>
                <a:lnTo>
                  <a:pt x="949551" y="1723482"/>
                </a:lnTo>
                <a:lnTo>
                  <a:pt x="946727" y="1672175"/>
                </a:lnTo>
                <a:lnTo>
                  <a:pt x="943193" y="1621073"/>
                </a:lnTo>
                <a:lnTo>
                  <a:pt x="938952" y="1570204"/>
                </a:lnTo>
                <a:lnTo>
                  <a:pt x="934006" y="1519596"/>
                </a:lnTo>
                <a:lnTo>
                  <a:pt x="928359" y="1469277"/>
                </a:lnTo>
                <a:lnTo>
                  <a:pt x="922015" y="1419274"/>
                </a:lnTo>
                <a:lnTo>
                  <a:pt x="914977" y="1369615"/>
                </a:lnTo>
                <a:lnTo>
                  <a:pt x="907247" y="1320328"/>
                </a:lnTo>
                <a:lnTo>
                  <a:pt x="898831" y="1271441"/>
                </a:lnTo>
                <a:lnTo>
                  <a:pt x="889729" y="1222981"/>
                </a:lnTo>
                <a:lnTo>
                  <a:pt x="879947" y="1174976"/>
                </a:lnTo>
                <a:lnTo>
                  <a:pt x="869488" y="1127455"/>
                </a:lnTo>
                <a:lnTo>
                  <a:pt x="858354" y="1080444"/>
                </a:lnTo>
                <a:lnTo>
                  <a:pt x="846549" y="1033972"/>
                </a:lnTo>
                <a:lnTo>
                  <a:pt x="829214" y="970941"/>
                </a:lnTo>
                <a:lnTo>
                  <a:pt x="810781" y="909548"/>
                </a:lnTo>
                <a:lnTo>
                  <a:pt x="791283" y="849830"/>
                </a:lnTo>
                <a:lnTo>
                  <a:pt x="770750" y="791820"/>
                </a:lnTo>
                <a:lnTo>
                  <a:pt x="749214" y="735555"/>
                </a:lnTo>
                <a:lnTo>
                  <a:pt x="726705" y="681070"/>
                </a:lnTo>
                <a:lnTo>
                  <a:pt x="703257" y="628399"/>
                </a:lnTo>
                <a:lnTo>
                  <a:pt x="678898" y="577579"/>
                </a:lnTo>
                <a:lnTo>
                  <a:pt x="653662" y="528643"/>
                </a:lnTo>
                <a:lnTo>
                  <a:pt x="627578" y="481628"/>
                </a:lnTo>
                <a:lnTo>
                  <a:pt x="600679" y="436568"/>
                </a:lnTo>
                <a:lnTo>
                  <a:pt x="572996" y="393499"/>
                </a:lnTo>
                <a:lnTo>
                  <a:pt x="544560" y="352455"/>
                </a:lnTo>
                <a:lnTo>
                  <a:pt x="515402" y="313473"/>
                </a:lnTo>
                <a:lnTo>
                  <a:pt x="485554" y="276587"/>
                </a:lnTo>
                <a:lnTo>
                  <a:pt x="455046" y="241833"/>
                </a:lnTo>
                <a:lnTo>
                  <a:pt x="423911" y="209245"/>
                </a:lnTo>
                <a:lnTo>
                  <a:pt x="392178" y="178859"/>
                </a:lnTo>
                <a:lnTo>
                  <a:pt x="359881" y="150710"/>
                </a:lnTo>
                <a:lnTo>
                  <a:pt x="327050" y="124833"/>
                </a:lnTo>
                <a:lnTo>
                  <a:pt x="293715" y="101264"/>
                </a:lnTo>
                <a:lnTo>
                  <a:pt x="259910" y="80037"/>
                </a:lnTo>
                <a:lnTo>
                  <a:pt x="225664" y="61189"/>
                </a:lnTo>
                <a:lnTo>
                  <a:pt x="191009" y="44753"/>
                </a:lnTo>
                <a:lnTo>
                  <a:pt x="120598" y="19261"/>
                </a:lnTo>
                <a:lnTo>
                  <a:pt x="48927" y="3843"/>
                </a:lnTo>
                <a:lnTo>
                  <a:pt x="12697" y="0"/>
                </a:lnTo>
                <a:lnTo>
                  <a:pt x="0" y="179"/>
                </a:lnTo>
              </a:path>
            </a:pathLst>
          </a:custGeom>
          <a:ln w="25400">
            <a:solidFill>
              <a:srgbClr val="9BBB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323845" y="3739218"/>
            <a:ext cx="153670" cy="152400"/>
          </a:xfrm>
          <a:custGeom>
            <a:avLst/>
            <a:gdLst/>
            <a:ahLst/>
            <a:cxnLst/>
            <a:rect l="l" t="t" r="r" b="b"/>
            <a:pathLst>
              <a:path w="153669" h="152400">
                <a:moveTo>
                  <a:pt x="132228" y="0"/>
                </a:moveTo>
                <a:lnTo>
                  <a:pt x="125895" y="2252"/>
                </a:lnTo>
                <a:lnTo>
                  <a:pt x="0" y="77944"/>
                </a:lnTo>
                <a:lnTo>
                  <a:pt x="127977" y="150042"/>
                </a:lnTo>
                <a:lnTo>
                  <a:pt x="134376" y="152122"/>
                </a:lnTo>
                <a:lnTo>
                  <a:pt x="140847" y="151604"/>
                </a:lnTo>
                <a:lnTo>
                  <a:pt x="146649" y="148695"/>
                </a:lnTo>
                <a:lnTo>
                  <a:pt x="151041" y="143603"/>
                </a:lnTo>
                <a:lnTo>
                  <a:pt x="153121" y="137210"/>
                </a:lnTo>
                <a:lnTo>
                  <a:pt x="152603" y="130738"/>
                </a:lnTo>
                <a:lnTo>
                  <a:pt x="149694" y="124933"/>
                </a:lnTo>
                <a:lnTo>
                  <a:pt x="144602" y="120540"/>
                </a:lnTo>
                <a:lnTo>
                  <a:pt x="67310" y="76992"/>
                </a:lnTo>
                <a:lnTo>
                  <a:pt x="143344" y="31284"/>
                </a:lnTo>
                <a:lnTo>
                  <a:pt x="148307" y="26749"/>
                </a:lnTo>
                <a:lnTo>
                  <a:pt x="151050" y="20864"/>
                </a:lnTo>
                <a:lnTo>
                  <a:pt x="151388" y="14379"/>
                </a:lnTo>
                <a:lnTo>
                  <a:pt x="149136" y="8043"/>
                </a:lnTo>
                <a:lnTo>
                  <a:pt x="144595" y="3081"/>
                </a:lnTo>
                <a:lnTo>
                  <a:pt x="138710" y="338"/>
                </a:lnTo>
                <a:lnTo>
                  <a:pt x="132228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293086" y="3181527"/>
            <a:ext cx="1350568" cy="22792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366199" y="3241883"/>
            <a:ext cx="1264920" cy="2199005"/>
          </a:xfrm>
          <a:custGeom>
            <a:avLst/>
            <a:gdLst/>
            <a:ahLst/>
            <a:cxnLst/>
            <a:rect l="l" t="t" r="r" b="b"/>
            <a:pathLst>
              <a:path w="1264920" h="2199004">
                <a:moveTo>
                  <a:pt x="1264624" y="2198771"/>
                </a:moveTo>
                <a:lnTo>
                  <a:pt x="1264702" y="2146913"/>
                </a:lnTo>
                <a:lnTo>
                  <a:pt x="1264075" y="2095141"/>
                </a:lnTo>
                <a:lnTo>
                  <a:pt x="1262747" y="2043477"/>
                </a:lnTo>
                <a:lnTo>
                  <a:pt x="1260719" y="1991942"/>
                </a:lnTo>
                <a:lnTo>
                  <a:pt x="1257995" y="1940557"/>
                </a:lnTo>
                <a:lnTo>
                  <a:pt x="1254578" y="1889343"/>
                </a:lnTo>
                <a:lnTo>
                  <a:pt x="1250472" y="1838322"/>
                </a:lnTo>
                <a:lnTo>
                  <a:pt x="1245678" y="1787515"/>
                </a:lnTo>
                <a:lnTo>
                  <a:pt x="1240201" y="1736944"/>
                </a:lnTo>
                <a:lnTo>
                  <a:pt x="1234043" y="1686628"/>
                </a:lnTo>
                <a:lnTo>
                  <a:pt x="1227208" y="1636591"/>
                </a:lnTo>
                <a:lnTo>
                  <a:pt x="1219698" y="1586852"/>
                </a:lnTo>
                <a:lnTo>
                  <a:pt x="1211517" y="1537434"/>
                </a:lnTo>
                <a:lnTo>
                  <a:pt x="1202667" y="1488358"/>
                </a:lnTo>
                <a:lnTo>
                  <a:pt x="1193151" y="1439644"/>
                </a:lnTo>
                <a:lnTo>
                  <a:pt x="1182974" y="1391315"/>
                </a:lnTo>
                <a:lnTo>
                  <a:pt x="1172137" y="1343391"/>
                </a:lnTo>
                <a:lnTo>
                  <a:pt x="1160644" y="1295893"/>
                </a:lnTo>
                <a:lnTo>
                  <a:pt x="1148498" y="1248844"/>
                </a:lnTo>
                <a:lnTo>
                  <a:pt x="1135702" y="1202264"/>
                </a:lnTo>
                <a:lnTo>
                  <a:pt x="1122258" y="1156174"/>
                </a:lnTo>
                <a:lnTo>
                  <a:pt x="1108171" y="1110597"/>
                </a:lnTo>
                <a:lnTo>
                  <a:pt x="1088639" y="1051371"/>
                </a:lnTo>
                <a:lnTo>
                  <a:pt x="1068153" y="993517"/>
                </a:lnTo>
                <a:lnTo>
                  <a:pt x="1046735" y="937058"/>
                </a:lnTo>
                <a:lnTo>
                  <a:pt x="1024411" y="882015"/>
                </a:lnTo>
                <a:lnTo>
                  <a:pt x="1001203" y="828410"/>
                </a:lnTo>
                <a:lnTo>
                  <a:pt x="977137" y="776267"/>
                </a:lnTo>
                <a:lnTo>
                  <a:pt x="952235" y="725607"/>
                </a:lnTo>
                <a:lnTo>
                  <a:pt x="926521" y="676453"/>
                </a:lnTo>
                <a:lnTo>
                  <a:pt x="900020" y="628827"/>
                </a:lnTo>
                <a:lnTo>
                  <a:pt x="872755" y="582751"/>
                </a:lnTo>
                <a:lnTo>
                  <a:pt x="844750" y="538248"/>
                </a:lnTo>
                <a:lnTo>
                  <a:pt x="816029" y="495340"/>
                </a:lnTo>
                <a:lnTo>
                  <a:pt x="786615" y="454050"/>
                </a:lnTo>
                <a:lnTo>
                  <a:pt x="756533" y="414399"/>
                </a:lnTo>
                <a:lnTo>
                  <a:pt x="725807" y="376410"/>
                </a:lnTo>
                <a:lnTo>
                  <a:pt x="694460" y="340105"/>
                </a:lnTo>
                <a:lnTo>
                  <a:pt x="662516" y="305506"/>
                </a:lnTo>
                <a:lnTo>
                  <a:pt x="629999" y="272637"/>
                </a:lnTo>
                <a:lnTo>
                  <a:pt x="596933" y="241519"/>
                </a:lnTo>
                <a:lnTo>
                  <a:pt x="563341" y="212174"/>
                </a:lnTo>
                <a:lnTo>
                  <a:pt x="529249" y="184625"/>
                </a:lnTo>
                <a:lnTo>
                  <a:pt x="494678" y="158895"/>
                </a:lnTo>
                <a:lnTo>
                  <a:pt x="459654" y="135004"/>
                </a:lnTo>
                <a:lnTo>
                  <a:pt x="424200" y="112977"/>
                </a:lnTo>
                <a:lnTo>
                  <a:pt x="388340" y="92834"/>
                </a:lnTo>
                <a:lnTo>
                  <a:pt x="352098" y="74599"/>
                </a:lnTo>
                <a:lnTo>
                  <a:pt x="315497" y="58294"/>
                </a:lnTo>
                <a:lnTo>
                  <a:pt x="278562" y="43941"/>
                </a:lnTo>
                <a:lnTo>
                  <a:pt x="241316" y="31562"/>
                </a:lnTo>
                <a:lnTo>
                  <a:pt x="203784" y="21180"/>
                </a:lnTo>
                <a:lnTo>
                  <a:pt x="165988" y="12816"/>
                </a:lnTo>
                <a:lnTo>
                  <a:pt x="127954" y="6495"/>
                </a:lnTo>
                <a:lnTo>
                  <a:pt x="89704" y="2236"/>
                </a:lnTo>
                <a:lnTo>
                  <a:pt x="51263" y="64"/>
                </a:lnTo>
                <a:lnTo>
                  <a:pt x="12655" y="0"/>
                </a:lnTo>
                <a:lnTo>
                  <a:pt x="0" y="1081"/>
                </a:lnTo>
              </a:path>
            </a:pathLst>
          </a:custGeom>
          <a:ln w="25400">
            <a:solidFill>
              <a:srgbClr val="8064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294915" y="3161782"/>
            <a:ext cx="157480" cy="151765"/>
          </a:xfrm>
          <a:custGeom>
            <a:avLst/>
            <a:gdLst/>
            <a:ahLst/>
            <a:cxnLst/>
            <a:rect l="l" t="t" r="r" b="b"/>
            <a:pathLst>
              <a:path w="157480" h="151764">
                <a:moveTo>
                  <a:pt x="132837" y="0"/>
                </a:moveTo>
                <a:lnTo>
                  <a:pt x="126347" y="125"/>
                </a:lnTo>
                <a:lnTo>
                  <a:pt x="120192" y="2828"/>
                </a:lnTo>
                <a:lnTo>
                  <a:pt x="0" y="87271"/>
                </a:lnTo>
                <a:lnTo>
                  <a:pt x="132778" y="150085"/>
                </a:lnTo>
                <a:lnTo>
                  <a:pt x="139306" y="151702"/>
                </a:lnTo>
                <a:lnTo>
                  <a:pt x="145721" y="150725"/>
                </a:lnTo>
                <a:lnTo>
                  <a:pt x="151300" y="147411"/>
                </a:lnTo>
                <a:lnTo>
                  <a:pt x="155320" y="142020"/>
                </a:lnTo>
                <a:lnTo>
                  <a:pt x="156938" y="135498"/>
                </a:lnTo>
                <a:lnTo>
                  <a:pt x="155960" y="129082"/>
                </a:lnTo>
                <a:lnTo>
                  <a:pt x="152647" y="123500"/>
                </a:lnTo>
                <a:lnTo>
                  <a:pt x="147256" y="119478"/>
                </a:lnTo>
                <a:lnTo>
                  <a:pt x="67068" y="81543"/>
                </a:lnTo>
                <a:lnTo>
                  <a:pt x="139661" y="30540"/>
                </a:lnTo>
                <a:lnTo>
                  <a:pt x="144287" y="25658"/>
                </a:lnTo>
                <a:lnTo>
                  <a:pt x="146605" y="19594"/>
                </a:lnTo>
                <a:lnTo>
                  <a:pt x="146480" y="13104"/>
                </a:lnTo>
                <a:lnTo>
                  <a:pt x="143776" y="6943"/>
                </a:lnTo>
                <a:lnTo>
                  <a:pt x="138900" y="2318"/>
                </a:lnTo>
                <a:lnTo>
                  <a:pt x="132837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163310" y="4467021"/>
            <a:ext cx="1028694" cy="15760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176008" y="4447730"/>
            <a:ext cx="944244" cy="1508125"/>
          </a:xfrm>
          <a:custGeom>
            <a:avLst/>
            <a:gdLst/>
            <a:ahLst/>
            <a:cxnLst/>
            <a:rect l="l" t="t" r="r" b="b"/>
            <a:pathLst>
              <a:path w="944244" h="1508125">
                <a:moveTo>
                  <a:pt x="2842" y="0"/>
                </a:moveTo>
                <a:lnTo>
                  <a:pt x="694" y="51973"/>
                </a:lnTo>
                <a:lnTo>
                  <a:pt x="0" y="103873"/>
                </a:lnTo>
                <a:lnTo>
                  <a:pt x="748" y="155650"/>
                </a:lnTo>
                <a:lnTo>
                  <a:pt x="2929" y="207254"/>
                </a:lnTo>
                <a:lnTo>
                  <a:pt x="6533" y="258635"/>
                </a:lnTo>
                <a:lnTo>
                  <a:pt x="11551" y="309743"/>
                </a:lnTo>
                <a:lnTo>
                  <a:pt x="17972" y="360529"/>
                </a:lnTo>
                <a:lnTo>
                  <a:pt x="25786" y="410942"/>
                </a:lnTo>
                <a:lnTo>
                  <a:pt x="34984" y="460933"/>
                </a:lnTo>
                <a:lnTo>
                  <a:pt x="45556" y="510452"/>
                </a:lnTo>
                <a:lnTo>
                  <a:pt x="57491" y="559448"/>
                </a:lnTo>
                <a:lnTo>
                  <a:pt x="70780" y="607872"/>
                </a:lnTo>
                <a:lnTo>
                  <a:pt x="85413" y="655674"/>
                </a:lnTo>
                <a:lnTo>
                  <a:pt x="101380" y="702804"/>
                </a:lnTo>
                <a:lnTo>
                  <a:pt x="118671" y="749212"/>
                </a:lnTo>
                <a:lnTo>
                  <a:pt x="137276" y="794848"/>
                </a:lnTo>
                <a:lnTo>
                  <a:pt x="157186" y="839663"/>
                </a:lnTo>
                <a:lnTo>
                  <a:pt x="178389" y="883606"/>
                </a:lnTo>
                <a:lnTo>
                  <a:pt x="203629" y="931669"/>
                </a:lnTo>
                <a:lnTo>
                  <a:pt x="230228" y="978115"/>
                </a:lnTo>
                <a:lnTo>
                  <a:pt x="258139" y="1022907"/>
                </a:lnTo>
                <a:lnTo>
                  <a:pt x="287316" y="1066010"/>
                </a:lnTo>
                <a:lnTo>
                  <a:pt x="317710" y="1107389"/>
                </a:lnTo>
                <a:lnTo>
                  <a:pt x="349276" y="1147008"/>
                </a:lnTo>
                <a:lnTo>
                  <a:pt x="381967" y="1184832"/>
                </a:lnTo>
                <a:lnTo>
                  <a:pt x="415735" y="1220826"/>
                </a:lnTo>
                <a:lnTo>
                  <a:pt x="450534" y="1254953"/>
                </a:lnTo>
                <a:lnTo>
                  <a:pt x="486317" y="1287179"/>
                </a:lnTo>
                <a:lnTo>
                  <a:pt x="523037" y="1317467"/>
                </a:lnTo>
                <a:lnTo>
                  <a:pt x="560647" y="1345784"/>
                </a:lnTo>
                <a:lnTo>
                  <a:pt x="599100" y="1372092"/>
                </a:lnTo>
                <a:lnTo>
                  <a:pt x="638350" y="1396357"/>
                </a:lnTo>
                <a:lnTo>
                  <a:pt x="678349" y="1418542"/>
                </a:lnTo>
                <a:lnTo>
                  <a:pt x="719051" y="1438614"/>
                </a:lnTo>
                <a:lnTo>
                  <a:pt x="760408" y="1456536"/>
                </a:lnTo>
                <a:lnTo>
                  <a:pt x="802375" y="1472273"/>
                </a:lnTo>
                <a:lnTo>
                  <a:pt x="844903" y="1485788"/>
                </a:lnTo>
                <a:lnTo>
                  <a:pt x="887946" y="1497048"/>
                </a:lnTo>
                <a:lnTo>
                  <a:pt x="931458" y="1506016"/>
                </a:lnTo>
                <a:lnTo>
                  <a:pt x="944061" y="1507604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032285" y="5871730"/>
            <a:ext cx="159385" cy="151765"/>
          </a:xfrm>
          <a:custGeom>
            <a:avLst/>
            <a:gdLst/>
            <a:ahLst/>
            <a:cxnLst/>
            <a:rect l="l" t="t" r="r" b="b"/>
            <a:pathLst>
              <a:path w="159385" h="151764">
                <a:moveTo>
                  <a:pt x="29589" y="0"/>
                </a:moveTo>
                <a:lnTo>
                  <a:pt x="23435" y="2068"/>
                </a:lnTo>
                <a:lnTo>
                  <a:pt x="18369" y="6489"/>
                </a:lnTo>
                <a:lnTo>
                  <a:pt x="15423" y="12534"/>
                </a:lnTo>
                <a:lnTo>
                  <a:pt x="15035" y="19015"/>
                </a:lnTo>
                <a:lnTo>
                  <a:pt x="17104" y="25167"/>
                </a:lnTo>
                <a:lnTo>
                  <a:pt x="21531" y="30225"/>
                </a:lnTo>
                <a:lnTo>
                  <a:pt x="91991" y="84137"/>
                </a:lnTo>
                <a:lnTo>
                  <a:pt x="10317" y="118783"/>
                </a:lnTo>
                <a:lnTo>
                  <a:pt x="4774" y="122585"/>
                </a:lnTo>
                <a:lnTo>
                  <a:pt x="1238" y="128031"/>
                </a:lnTo>
                <a:lnTo>
                  <a:pt x="0" y="134406"/>
                </a:lnTo>
                <a:lnTo>
                  <a:pt x="1351" y="140995"/>
                </a:lnTo>
                <a:lnTo>
                  <a:pt x="5146" y="146543"/>
                </a:lnTo>
                <a:lnTo>
                  <a:pt x="10588" y="150079"/>
                </a:lnTo>
                <a:lnTo>
                  <a:pt x="16962" y="151314"/>
                </a:lnTo>
                <a:lnTo>
                  <a:pt x="23550" y="149961"/>
                </a:lnTo>
                <a:lnTo>
                  <a:pt x="158767" y="92595"/>
                </a:lnTo>
                <a:lnTo>
                  <a:pt x="42105" y="3340"/>
                </a:lnTo>
                <a:lnTo>
                  <a:pt x="36067" y="388"/>
                </a:lnTo>
                <a:lnTo>
                  <a:pt x="2958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45249" y="3143199"/>
            <a:ext cx="1390015" cy="1005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9400">
              <a:lnSpc>
                <a:spcPts val="1400"/>
              </a:lnSpc>
            </a:pPr>
            <a:r>
              <a:rPr dirty="0" sz="1200" i="1">
                <a:solidFill>
                  <a:srgbClr val="7030A0"/>
                </a:solidFill>
                <a:latin typeface="Arial"/>
                <a:cs typeface="Arial"/>
              </a:rPr>
              <a:t>release</a:t>
            </a:r>
            <a:r>
              <a:rPr dirty="0" sz="1200" spc="-100" i="1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7030A0"/>
                </a:solidFill>
                <a:latin typeface="Arial"/>
                <a:cs typeface="Arial"/>
              </a:rPr>
              <a:t>creation  </a:t>
            </a:r>
            <a:r>
              <a:rPr dirty="0" sz="1200" i="1">
                <a:solidFill>
                  <a:srgbClr val="7030A0"/>
                </a:solidFill>
                <a:latin typeface="Arial"/>
                <a:cs typeface="Arial"/>
              </a:rPr>
              <a:t>and acceptance</a:t>
            </a:r>
            <a:r>
              <a:rPr dirty="0" sz="1200" spc="-100" i="1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7030A0"/>
                </a:solidFill>
                <a:latin typeface="Arial"/>
                <a:cs typeface="Arial"/>
              </a:rPr>
              <a:t>test</a:t>
            </a:r>
            <a:endParaRPr sz="1200">
              <a:latin typeface="Arial"/>
              <a:cs typeface="Arial"/>
            </a:endParaRPr>
          </a:p>
          <a:p>
            <a:pPr marL="363855" marR="9525" indent="194945">
              <a:lnSpc>
                <a:spcPts val="1400"/>
              </a:lnSpc>
              <a:spcBef>
                <a:spcPts val="865"/>
              </a:spcBef>
            </a:pPr>
            <a:r>
              <a:rPr dirty="0" sz="1200" i="1">
                <a:solidFill>
                  <a:srgbClr val="4F6228"/>
                </a:solidFill>
                <a:latin typeface="Arial"/>
                <a:cs typeface="Arial"/>
              </a:rPr>
              <a:t>reviews</a:t>
            </a:r>
            <a:r>
              <a:rPr dirty="0" sz="1200" spc="-100" i="1">
                <a:solidFill>
                  <a:srgbClr val="4F622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F6228"/>
                </a:solidFill>
                <a:latin typeface="Arial"/>
                <a:cs typeface="Arial"/>
              </a:rPr>
              <a:t>and  </a:t>
            </a:r>
            <a:r>
              <a:rPr dirty="0" sz="1200" i="1">
                <a:solidFill>
                  <a:srgbClr val="4F6228"/>
                </a:solidFill>
                <a:latin typeface="Arial"/>
                <a:cs typeface="Arial"/>
              </a:rPr>
              <a:t>automated</a:t>
            </a:r>
            <a:r>
              <a:rPr dirty="0" sz="1200" spc="-100" i="1">
                <a:solidFill>
                  <a:srgbClr val="4F622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F6228"/>
                </a:solidFill>
                <a:latin typeface="Arial"/>
                <a:cs typeface="Arial"/>
              </a:rPr>
              <a:t>unit</a:t>
            </a:r>
            <a:endParaRPr sz="1200">
              <a:latin typeface="Arial"/>
              <a:cs typeface="Arial"/>
            </a:endParaRPr>
          </a:p>
          <a:p>
            <a:pPr marL="922655">
              <a:lnSpc>
                <a:spcPts val="1360"/>
              </a:lnSpc>
            </a:pPr>
            <a:r>
              <a:rPr dirty="0" sz="1200" i="1">
                <a:solidFill>
                  <a:srgbClr val="4F6228"/>
                </a:solidFill>
                <a:latin typeface="Arial"/>
                <a:cs typeface="Arial"/>
              </a:rPr>
              <a:t>testing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514059" y="4277944"/>
            <a:ext cx="89852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i="1">
                <a:solidFill>
                  <a:srgbClr val="C0504E"/>
                </a:solidFill>
                <a:latin typeface="Arial"/>
                <a:cs typeface="Arial"/>
              </a:rPr>
              <a:t>development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425700" y="3413759"/>
            <a:ext cx="1600835" cy="461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0100" marR="5080">
              <a:lnSpc>
                <a:spcPts val="1400"/>
              </a:lnSpc>
            </a:pPr>
            <a:r>
              <a:rPr dirty="0" sz="1200" i="1">
                <a:solidFill>
                  <a:srgbClr val="7030A0"/>
                </a:solidFill>
                <a:latin typeface="Arial"/>
                <a:cs typeface="Arial"/>
              </a:rPr>
              <a:t>on demand  </a:t>
            </a:r>
            <a:r>
              <a:rPr dirty="0" sz="1200" i="1">
                <a:solidFill>
                  <a:srgbClr val="7030A0"/>
                </a:solidFill>
                <a:latin typeface="Arial"/>
                <a:cs typeface="Arial"/>
              </a:rPr>
              <a:t>deployment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740"/>
              </a:lnSpc>
            </a:pPr>
            <a:r>
              <a:rPr dirty="0" sz="1100" spc="-15">
                <a:latin typeface="Arial"/>
                <a:cs typeface="Arial"/>
              </a:rPr>
              <a:t>DEV$BETA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5008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5008" y="2729344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5008" y="3097644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20700" y="1130300"/>
            <a:ext cx="7731759" cy="225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5" b="1" i="1">
                <a:solidFill>
                  <a:srgbClr val="004B7D"/>
                </a:solidFill>
                <a:latin typeface="Times New Roman"/>
                <a:cs typeface="Times New Roman"/>
              </a:rPr>
              <a:t>RECOMMENDATIONS</a:t>
            </a:r>
            <a:endParaRPr sz="3200">
              <a:latin typeface="Times New Roman"/>
              <a:cs typeface="Times New Roman"/>
            </a:endParaRPr>
          </a:p>
          <a:p>
            <a:pPr marL="774700" marR="485140">
              <a:lnSpc>
                <a:spcPct val="120800"/>
              </a:lnSpc>
              <a:spcBef>
                <a:spcPts val="21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Negative downtime is better than zero downtime!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Install and run different application version in</a:t>
            </a:r>
            <a:r>
              <a:rPr dirty="0" sz="2000" spc="-13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parallel</a:t>
            </a:r>
            <a:endParaRPr sz="2000">
              <a:latin typeface="Arial"/>
              <a:cs typeface="Arial"/>
            </a:endParaRPr>
          </a:p>
          <a:p>
            <a:pPr marL="774700" marR="5080">
              <a:lnSpc>
                <a:spcPct val="1208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Use it during development and save up on test</a:t>
            </a:r>
            <a:r>
              <a:rPr dirty="0" sz="2000" spc="-12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databases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choose url pathname different from schema</a:t>
            </a:r>
            <a:r>
              <a:rPr dirty="0" sz="20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Faz</a:t>
            </a:r>
            <a:r>
              <a:rPr dirty="0" spc="-5"/>
              <a:t>i</a:t>
            </a:r>
            <a:r>
              <a:rPr dirty="0"/>
              <a:t>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4147" y="1716735"/>
            <a:ext cx="240792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4147" y="2248484"/>
            <a:ext cx="240792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4147" y="3021025"/>
            <a:ext cx="240792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4147" y="3552774"/>
            <a:ext cx="240792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4147" y="4566107"/>
            <a:ext cx="240792" cy="240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4147" y="5338648"/>
            <a:ext cx="240792" cy="240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4147" y="6111187"/>
            <a:ext cx="240792" cy="240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20700" y="1130300"/>
            <a:ext cx="9700895" cy="5939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LINKS</a:t>
            </a:r>
            <a:endParaRPr sz="3200">
              <a:latin typeface="Times New Roman"/>
              <a:cs typeface="Times New Roman"/>
            </a:endParaRPr>
          </a:p>
          <a:p>
            <a:pPr marL="622300" marR="1721485">
              <a:lnSpc>
                <a:spcPct val="102200"/>
              </a:lnSpc>
              <a:spcBef>
                <a:spcPts val="570"/>
              </a:spcBef>
            </a:pP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Oracle Documentation  </a:t>
            </a:r>
            <a:r>
              <a:rPr dirty="0" sz="1550" spc="15" b="1" i="1" u="sng">
                <a:solidFill>
                  <a:srgbClr val="0563C1"/>
                </a:solidFill>
                <a:latin typeface="Arial"/>
                <a:cs typeface="Arial"/>
              </a:rPr>
              <a:t>https://docs.oracle.com/database/121/ADFNS/adfns_editions.htm#ADFNS020</a:t>
            </a:r>
            <a:endParaRPr sz="1550">
              <a:latin typeface="Arial"/>
              <a:cs typeface="Arial"/>
            </a:endParaRPr>
          </a:p>
          <a:p>
            <a:pPr marL="622300" marR="1428115">
              <a:lnSpc>
                <a:spcPct val="102200"/>
              </a:lnSpc>
              <a:spcBef>
                <a:spcPts val="400"/>
              </a:spcBef>
            </a:pP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Bryn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Llewellyn 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  <a:hlinkClick r:id="rId10"/>
              </a:rPr>
              <a:t>http://www.oracle.com/technetwork/database/features/availability/edition-based-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</a:rPr>
              <a:t>redefinition-1-133045.pdf</a:t>
            </a:r>
            <a:endParaRPr sz="1550">
              <a:latin typeface="Arial"/>
              <a:cs typeface="Arial"/>
            </a:endParaRPr>
          </a:p>
          <a:p>
            <a:pPr marL="622300" marR="902969">
              <a:lnSpc>
                <a:spcPct val="102200"/>
              </a:lnSpc>
              <a:spcBef>
                <a:spcPts val="300"/>
              </a:spcBef>
            </a:pPr>
            <a:r>
              <a:rPr dirty="0" sz="1550" spc="-20" b="1" i="1">
                <a:solidFill>
                  <a:srgbClr val="588B00"/>
                </a:solidFill>
                <a:latin typeface="Arial"/>
                <a:cs typeface="Arial"/>
              </a:rPr>
              <a:t>Tom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Kyte: “A </a:t>
            </a: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closer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look </a:t>
            </a: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at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the </a:t>
            </a:r>
            <a:r>
              <a:rPr dirty="0" sz="1550" spc="20" b="1" i="1">
                <a:solidFill>
                  <a:srgbClr val="588B00"/>
                </a:solidFill>
                <a:latin typeface="Arial"/>
                <a:cs typeface="Arial"/>
              </a:rPr>
              <a:t>New </a:t>
            </a: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Edition” 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  <a:hlinkClick r:id="rId11"/>
              </a:rPr>
              <a:t>http://www.oracle.com/technetwork/issue-archive/2010/10-jan/o10asktom-172777.html</a:t>
            </a:r>
            <a:endParaRPr sz="1550">
              <a:latin typeface="Arial"/>
              <a:cs typeface="Arial"/>
            </a:endParaRPr>
          </a:p>
          <a:p>
            <a:pPr marL="622300" marR="5080">
              <a:lnSpc>
                <a:spcPct val="102200"/>
              </a:lnSpc>
              <a:spcBef>
                <a:spcPts val="400"/>
              </a:spcBef>
            </a:pP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Chris Saxon 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</a:rPr>
              <a:t>https://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  <a:hlinkClick r:id="rId12"/>
              </a:rPr>
              <a:t>www.doag.org/formes/pubfiles/7321069/docs/Konferenz/2015/vortraege/Development/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dirty="0" sz="1550" spc="15" b="1" i="1" u="sng">
                <a:solidFill>
                  <a:srgbClr val="0563C1"/>
                </a:solidFill>
                <a:latin typeface="Arial"/>
                <a:cs typeface="Arial"/>
              </a:rPr>
              <a:t>2015-K-DE</a:t>
            </a:r>
            <a:r>
              <a:rPr dirty="0" sz="1550" spc="-70" b="1" i="1" u="sng">
                <a:solidFill>
                  <a:srgbClr val="0563C1"/>
                </a:solidFill>
                <a:latin typeface="Arial"/>
                <a:cs typeface="Arial"/>
              </a:rPr>
              <a:t>V</a:t>
            </a:r>
            <a:r>
              <a:rPr dirty="0" sz="1550" spc="15" b="1" i="1" u="sng">
                <a:solidFill>
                  <a:srgbClr val="0563C1"/>
                </a:solidFill>
                <a:latin typeface="Arial"/>
                <a:cs typeface="Arial"/>
              </a:rPr>
              <a:t>-Chris_Saxon-Edition_Based_Redefinition_for_Zero_Downtime_PL_SQL_Changes- </a:t>
            </a:r>
            <a:r>
              <a:rPr dirty="0" sz="1550" spc="5" b="1" i="1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dirty="0" sz="1550" spc="15" b="1" i="1" u="sng">
                <a:solidFill>
                  <a:srgbClr val="0563C1"/>
                </a:solidFill>
                <a:latin typeface="Arial"/>
                <a:cs typeface="Arial"/>
              </a:rPr>
              <a:t>Manuskript.pdf</a:t>
            </a:r>
            <a:endParaRPr sz="155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440"/>
              </a:spcBef>
            </a:pP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Lucas</a:t>
            </a:r>
            <a:r>
              <a:rPr dirty="0" sz="1550" spc="-8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Jellema</a:t>
            </a:r>
            <a:endParaRPr sz="1550">
              <a:latin typeface="Arial"/>
              <a:cs typeface="Arial"/>
            </a:endParaRPr>
          </a:p>
          <a:p>
            <a:pPr marL="622300" marR="726440">
              <a:lnSpc>
                <a:spcPct val="102200"/>
              </a:lnSpc>
            </a:pP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  <a:hlinkClick r:id="rId13"/>
              </a:rPr>
              <a:t>http://www.slideshare.net/lucasjellema/edition-based-redefinition-continuous-database-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</a:rPr>
              <a:t>application-evolution-with-oracle-database-11g-release-2</a:t>
            </a:r>
            <a:endParaRPr sz="155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440"/>
              </a:spcBef>
            </a:pP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Kris</a:t>
            </a:r>
            <a:r>
              <a:rPr dirty="0" sz="1550" spc="-8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Rice</a:t>
            </a:r>
            <a:endParaRPr sz="1550">
              <a:latin typeface="Arial"/>
              <a:cs typeface="Arial"/>
            </a:endParaRPr>
          </a:p>
          <a:p>
            <a:pPr marL="622300" marR="1218565">
              <a:lnSpc>
                <a:spcPct val="102200"/>
              </a:lnSpc>
            </a:pP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  <a:hlinkClick r:id="rId14"/>
              </a:rPr>
              <a:t>http://krisrice.blogspot.de/2013/07/nicer-urls-for-apex-yet-another-option.html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  <a:hlinkClick r:id="rId15"/>
              </a:rPr>
              <a:t>http://de.slideshare.net/KrisRice/oracle-rest-data-services-best-practices-overview</a:t>
            </a:r>
            <a:endParaRPr sz="1550">
              <a:latin typeface="Arial"/>
              <a:cs typeface="Arial"/>
            </a:endParaRPr>
          </a:p>
          <a:p>
            <a:pPr marL="622300" marR="1978025">
              <a:lnSpc>
                <a:spcPct val="102200"/>
              </a:lnSpc>
              <a:spcBef>
                <a:spcPts val="400"/>
              </a:spcBef>
            </a:pP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Sven </a:t>
            </a: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Weller: “Working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with </a:t>
            </a: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Editions” 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</a:rPr>
              <a:t>https://svenweller.wordpress.com/2015/03/25/working-with-editions-part-1/  </a:t>
            </a:r>
            <a:r>
              <a:rPr dirty="0" sz="1550" spc="10" b="1" i="1" u="sng">
                <a:solidFill>
                  <a:srgbClr val="0563C1"/>
                </a:solidFill>
                <a:latin typeface="Arial"/>
                <a:cs typeface="Arial"/>
              </a:rPr>
              <a:t>https://svenweller.wordpress.com/2015/06/16/working-with-editions-part-2/ 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Soon </a:t>
            </a: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to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come: The </a:t>
            </a: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Edition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based “not only” </a:t>
            </a:r>
            <a:r>
              <a:rPr dirty="0" sz="1550" spc="10" b="1" i="1">
                <a:solidFill>
                  <a:srgbClr val="588B00"/>
                </a:solidFill>
                <a:latin typeface="Arial"/>
                <a:cs typeface="Arial"/>
              </a:rPr>
              <a:t>Redefinition</a:t>
            </a:r>
            <a:r>
              <a:rPr dirty="0" sz="1550" spc="-2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550" spc="15" b="1" i="1">
                <a:solidFill>
                  <a:srgbClr val="588B00"/>
                </a:solidFill>
                <a:latin typeface="Arial"/>
                <a:cs typeface="Arial"/>
              </a:rPr>
              <a:t>Manifesto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Want </a:t>
            </a:r>
            <a:r>
              <a:rPr dirty="0" spc="-5"/>
              <a:t>to </a:t>
            </a:r>
            <a:r>
              <a:rPr dirty="0"/>
              <a:t>know</a:t>
            </a:r>
            <a:r>
              <a:rPr dirty="0" spc="-5"/>
              <a:t> more?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10854"/>
            <a:ext cx="5799391" cy="5345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81979" y="1322946"/>
            <a:ext cx="4898720" cy="6233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5799391" cy="2229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81979" y="0"/>
            <a:ext cx="4898720" cy="1340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44900" y="2781300"/>
            <a:ext cx="3275329" cy="14401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400">
                <a:solidFill>
                  <a:srgbClr val="FFFFFF"/>
                </a:solidFill>
              </a:rPr>
              <a:t>Danke</a:t>
            </a:r>
            <a:endParaRPr sz="9400"/>
          </a:p>
        </p:txBody>
      </p:sp>
      <p:sp>
        <p:nvSpPr>
          <p:cNvPr id="7" name="object 7"/>
          <p:cNvSpPr txBox="1"/>
          <p:nvPr/>
        </p:nvSpPr>
        <p:spPr>
          <a:xfrm>
            <a:off x="7549870" y="5758040"/>
            <a:ext cx="2823845" cy="146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SYNTEGRIS </a:t>
            </a:r>
            <a:r>
              <a:rPr dirty="0" sz="1000" spc="-10" b="1" i="1">
                <a:solidFill>
                  <a:srgbClr val="FFFFFF"/>
                </a:solidFill>
                <a:latin typeface="Times New Roman"/>
                <a:cs typeface="Times New Roman"/>
              </a:rPr>
              <a:t>INFORMATION </a:t>
            </a: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SOLUTIONS</a:t>
            </a:r>
            <a:r>
              <a:rPr dirty="0" sz="1000" spc="-4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GMBH</a:t>
            </a: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HERMANNSTRASSE</a:t>
            </a:r>
            <a:r>
              <a:rPr dirty="0" sz="1000" spc="-10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54-56</a:t>
            </a:r>
            <a:endParaRPr sz="1000">
              <a:latin typeface="Times New Roman"/>
              <a:cs typeface="Times New Roman"/>
            </a:endParaRPr>
          </a:p>
          <a:p>
            <a:pPr marL="1501775">
              <a:lnSpc>
                <a:spcPct val="100000"/>
              </a:lnSpc>
              <a:spcBef>
                <a:spcPts val="200"/>
              </a:spcBef>
            </a:pP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63263</a:t>
            </a:r>
            <a:r>
              <a:rPr dirty="0" sz="1000" spc="-10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NEU-ISENBURG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536700">
              <a:lnSpc>
                <a:spcPct val="100000"/>
              </a:lnSpc>
              <a:spcBef>
                <a:spcPts val="850"/>
              </a:spcBef>
            </a:pP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FON    (06102) 29 86</a:t>
            </a:r>
            <a:r>
              <a:rPr dirty="0" sz="1000" spc="-10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68</a:t>
            </a:r>
            <a:endParaRPr sz="1000">
              <a:latin typeface="Times New Roman"/>
              <a:cs typeface="Times New Roman"/>
            </a:endParaRPr>
          </a:p>
          <a:p>
            <a:pPr marL="1480185" marR="5080" indent="81915">
              <a:lnSpc>
                <a:spcPct val="116700"/>
              </a:lnSpc>
            </a:pPr>
            <a:r>
              <a:rPr dirty="0" sz="1000" spc="-35" b="1" i="1">
                <a:solidFill>
                  <a:srgbClr val="FFFFFF"/>
                </a:solidFill>
                <a:latin typeface="Times New Roman"/>
                <a:cs typeface="Times New Roman"/>
              </a:rPr>
              <a:t>FAX </a:t>
            </a: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(06102) 55 88 06  </a:t>
            </a: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  <a:hlinkClick r:id="rId6"/>
              </a:rPr>
              <a:t>INFO@SYNTEGRIS.DE</a:t>
            </a: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1000" b="1" i="1">
                <a:solidFill>
                  <a:srgbClr val="FFFFFF"/>
                </a:solidFill>
                <a:latin typeface="Times New Roman"/>
                <a:cs typeface="Times New Roman"/>
              </a:rPr>
              <a:t>SYNTEGRIS.DE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62" y="7312022"/>
            <a:ext cx="0" cy="120650"/>
          </a:xfrm>
          <a:custGeom>
            <a:avLst/>
            <a:gdLst/>
            <a:ahLst/>
            <a:cxnLst/>
            <a:rect l="l" t="t" r="r" b="b"/>
            <a:pathLst>
              <a:path w="0"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20700" y="1130300"/>
            <a:ext cx="625856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EDITION </a:t>
            </a: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BASED</a:t>
            </a:r>
            <a:r>
              <a:rPr dirty="0" sz="3200" spc="-1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REDEFINITION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6300" y="2020354"/>
            <a:ext cx="295655" cy="295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6300" y="2377605"/>
            <a:ext cx="295655" cy="295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6300" y="2734856"/>
            <a:ext cx="295655" cy="29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6300" y="3092107"/>
            <a:ext cx="295655" cy="295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6300" y="3449358"/>
            <a:ext cx="295655" cy="295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95400" y="1993900"/>
            <a:ext cx="9001760" cy="174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15" b="1" i="1">
                <a:solidFill>
                  <a:srgbClr val="588B00"/>
                </a:solidFill>
                <a:latin typeface="Arial"/>
                <a:cs typeface="Arial"/>
              </a:rPr>
              <a:t>Edition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based</a:t>
            </a:r>
            <a:r>
              <a:rPr dirty="0" sz="1900" spc="-1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900" spc="15" b="1" i="1">
                <a:solidFill>
                  <a:srgbClr val="588B00"/>
                </a:solidFill>
                <a:latin typeface="Arial"/>
                <a:cs typeface="Arial"/>
              </a:rPr>
              <a:t>redefinition</a:t>
            </a:r>
            <a:endParaRPr sz="1900">
              <a:latin typeface="Arial"/>
              <a:cs typeface="Arial"/>
            </a:endParaRPr>
          </a:p>
          <a:p>
            <a:pPr marL="12700" marR="4051935">
              <a:lnSpc>
                <a:spcPct val="122800"/>
              </a:lnSpc>
            </a:pP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unique </a:t>
            </a:r>
            <a:r>
              <a:rPr dirty="0" sz="1900" spc="15" b="1" i="1">
                <a:solidFill>
                  <a:srgbClr val="588B00"/>
                </a:solidFill>
                <a:latin typeface="Arial"/>
                <a:cs typeface="Arial"/>
              </a:rPr>
              <a:t>feature of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the Oracle </a:t>
            </a:r>
            <a:r>
              <a:rPr dirty="0" sz="1900" spc="25" b="1" i="1">
                <a:solidFill>
                  <a:srgbClr val="588B00"/>
                </a:solidFill>
                <a:latin typeface="Arial"/>
                <a:cs typeface="Arial"/>
              </a:rPr>
              <a:t>DB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since</a:t>
            </a:r>
            <a:r>
              <a:rPr dirty="0" sz="1900" spc="-8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900" spc="-10" b="1" i="1">
                <a:solidFill>
                  <a:srgbClr val="588B00"/>
                </a:solidFill>
                <a:latin typeface="Arial"/>
                <a:cs typeface="Arial"/>
              </a:rPr>
              <a:t>11.2 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no </a:t>
            </a:r>
            <a:r>
              <a:rPr dirty="0" sz="1900" spc="15" b="1" i="1">
                <a:solidFill>
                  <a:srgbClr val="588B00"/>
                </a:solidFill>
                <a:latin typeface="Arial"/>
                <a:cs typeface="Arial"/>
              </a:rPr>
              <a:t>additional license</a:t>
            </a:r>
            <a:r>
              <a:rPr dirty="0" sz="1900" spc="-2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costs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900" spc="15" b="1" i="1">
                <a:solidFill>
                  <a:srgbClr val="588B00"/>
                </a:solidFill>
                <a:latin typeface="Arial"/>
                <a:cs typeface="Arial"/>
              </a:rPr>
              <a:t>available in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EE, SE1, SE2,</a:t>
            </a:r>
            <a:r>
              <a:rPr dirty="0" sz="1900" spc="-6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900" spc="25" b="1" i="1">
                <a:solidFill>
                  <a:srgbClr val="588B00"/>
                </a:solidFill>
                <a:latin typeface="Arial"/>
                <a:cs typeface="Arial"/>
              </a:rPr>
              <a:t>XE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900" spc="15" b="1" i="1">
                <a:solidFill>
                  <a:srgbClr val="588B00"/>
                </a:solidFill>
                <a:latin typeface="Arial"/>
                <a:cs typeface="Arial"/>
              </a:rPr>
              <a:t>store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and run </a:t>
            </a:r>
            <a:r>
              <a:rPr dirty="0" sz="1900" spc="15" b="1" i="1">
                <a:solidFill>
                  <a:srgbClr val="588B00"/>
                </a:solidFill>
                <a:latin typeface="Arial"/>
                <a:cs typeface="Arial"/>
              </a:rPr>
              <a:t>different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versions </a:t>
            </a:r>
            <a:r>
              <a:rPr dirty="0" sz="1900" spc="15" b="1" i="1">
                <a:solidFill>
                  <a:srgbClr val="588B00"/>
                </a:solidFill>
                <a:latin typeface="Arial"/>
                <a:cs typeface="Arial"/>
              </a:rPr>
              <a:t>of </a:t>
            </a:r>
            <a:r>
              <a:rPr dirty="0" sz="1900" spc="25" b="1" i="1">
                <a:solidFill>
                  <a:srgbClr val="588B00"/>
                </a:solidFill>
                <a:latin typeface="Arial"/>
                <a:cs typeface="Arial"/>
              </a:rPr>
              <a:t>PLSQL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based objects </a:t>
            </a:r>
            <a:r>
              <a:rPr dirty="0" sz="1900" spc="-50" b="1" i="1">
                <a:solidFill>
                  <a:srgbClr val="588B00"/>
                </a:solidFill>
                <a:latin typeface="Arial"/>
                <a:cs typeface="Arial"/>
              </a:rPr>
              <a:t>AT </a:t>
            </a:r>
            <a:r>
              <a:rPr dirty="0" sz="1900" spc="25" b="1" i="1">
                <a:solidFill>
                  <a:srgbClr val="588B00"/>
                </a:solidFill>
                <a:latin typeface="Arial"/>
                <a:cs typeface="Arial"/>
              </a:rPr>
              <a:t>THE SAME</a:t>
            </a:r>
            <a:r>
              <a:rPr dirty="0" sz="1900" spc="-9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1900" spc="20" b="1" i="1">
                <a:solidFill>
                  <a:srgbClr val="588B00"/>
                </a:solidFill>
                <a:latin typeface="Arial"/>
                <a:cs typeface="Arial"/>
              </a:rPr>
              <a:t>TIME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EBR</a:t>
            </a:r>
            <a:r>
              <a:rPr dirty="0" spc="-80"/>
              <a:t> </a:t>
            </a:r>
            <a:r>
              <a:rPr dirty="0" spc="-5"/>
              <a:t>Basics</a:t>
            </a: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663950" y="4108450"/>
          <a:ext cx="5848350" cy="3066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1000"/>
                <a:gridCol w="2908300"/>
              </a:tblGrid>
              <a:tr h="381657">
                <a:tc>
                  <a:txBody>
                    <a:bodyPr/>
                    <a:lstStyle/>
                    <a:p>
                      <a:pPr marL="31750">
                        <a:lnSpc>
                          <a:spcPts val="235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editionable</a:t>
                      </a:r>
                      <a:r>
                        <a:rPr dirty="0" sz="20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objects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235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 editionable</a:t>
                      </a:r>
                      <a:r>
                        <a:rPr dirty="0" sz="20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objects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81657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Packages, Functions,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Procedures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</a:pPr>
                      <a:r>
                        <a:rPr dirty="0" sz="1500" spc="-25">
                          <a:latin typeface="Arial"/>
                          <a:cs typeface="Arial"/>
                        </a:rPr>
                        <a:t>Tables,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Columns,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Data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381656">
                <a:tc>
                  <a:txBody>
                    <a:bodyPr/>
                    <a:lstStyle/>
                    <a:p>
                      <a:pPr marL="31750">
                        <a:lnSpc>
                          <a:spcPts val="1739"/>
                        </a:lnSpc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Trigger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739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Sequences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81656">
                <a:tc>
                  <a:txBody>
                    <a:bodyPr/>
                    <a:lstStyle/>
                    <a:p>
                      <a:pPr marL="31750">
                        <a:lnSpc>
                          <a:spcPts val="1735"/>
                        </a:lnSpc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Types,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Bodies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73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Indexes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381660">
                <a:tc>
                  <a:txBody>
                    <a:bodyPr/>
                    <a:lstStyle/>
                    <a:p>
                      <a:pPr marL="31750">
                        <a:lnSpc>
                          <a:spcPts val="1730"/>
                        </a:lnSpc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Views,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Editioning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Views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73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Materialized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Views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81660">
                <a:tc>
                  <a:txBody>
                    <a:bodyPr/>
                    <a:lstStyle/>
                    <a:p>
                      <a:pPr marL="31750">
                        <a:lnSpc>
                          <a:spcPts val="172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Libraries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72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Database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Links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381647">
                <a:tc>
                  <a:txBody>
                    <a:bodyPr/>
                    <a:lstStyle/>
                    <a:p>
                      <a:pPr marL="31750">
                        <a:lnSpc>
                          <a:spcPts val="172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Synonyms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72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Synonyms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81660">
                <a:tc>
                  <a:txBody>
                    <a:bodyPr/>
                    <a:lstStyle/>
                    <a:p>
                      <a:pPr marL="31750">
                        <a:lnSpc>
                          <a:spcPts val="1714"/>
                        </a:lnSpc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Virtual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Columns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714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Function Based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Indexes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62" y="7312022"/>
            <a:ext cx="0" cy="120650"/>
          </a:xfrm>
          <a:custGeom>
            <a:avLst/>
            <a:gdLst/>
            <a:ahLst/>
            <a:cxnLst/>
            <a:rect l="l" t="t" r="r" b="b"/>
            <a:pathLst>
              <a:path w="0"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20700" y="1130300"/>
            <a:ext cx="138112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USAGE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1565" y="2120696"/>
            <a:ext cx="304799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1565" y="2488996"/>
            <a:ext cx="304799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206500" y="2019401"/>
            <a:ext cx="6602730" cy="756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08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child can “inherit” objects from the parent edition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“inherit” will break, the first time the child compiles</a:t>
            </a:r>
            <a:r>
              <a:rPr dirty="0" sz="2000" spc="-114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1565" y="3162096"/>
            <a:ext cx="304799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1565" y="3530396"/>
            <a:ext cx="304799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1565" y="3898696"/>
            <a:ext cx="304799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1565" y="4571796"/>
            <a:ext cx="304799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1565" y="5244896"/>
            <a:ext cx="304799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object</a:t>
            </a:r>
          </a:p>
          <a:p>
            <a:pPr marL="12700" marR="539750">
              <a:lnSpc>
                <a:spcPct val="120800"/>
              </a:lnSpc>
            </a:pPr>
            <a:r>
              <a:rPr dirty="0"/>
              <a:t>a database session is attached to a specific</a:t>
            </a:r>
            <a:r>
              <a:rPr dirty="0" spc="-114"/>
              <a:t> </a:t>
            </a:r>
            <a:r>
              <a:rPr dirty="0"/>
              <a:t>edition  </a:t>
            </a:r>
            <a:r>
              <a:rPr dirty="0" i="1"/>
              <a:t>users work in one</a:t>
            </a:r>
            <a:r>
              <a:rPr dirty="0" spc="-105" i="1"/>
              <a:t> </a:t>
            </a:r>
            <a:r>
              <a:rPr dirty="0" i="1"/>
              <a:t>session/edition</a:t>
            </a:r>
          </a:p>
          <a:p>
            <a:pPr marL="12700" marR="709295">
              <a:lnSpc>
                <a:spcPct val="100000"/>
              </a:lnSpc>
              <a:spcBef>
                <a:spcPts val="500"/>
              </a:spcBef>
            </a:pPr>
            <a:r>
              <a:rPr dirty="0"/>
              <a:t>a new application release is deployed in a</a:t>
            </a:r>
            <a:r>
              <a:rPr dirty="0" spc="-120"/>
              <a:t> </a:t>
            </a:r>
            <a:r>
              <a:rPr dirty="0"/>
              <a:t>second  </a:t>
            </a:r>
            <a:r>
              <a:rPr dirty="0" i="1"/>
              <a:t>edition</a:t>
            </a: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dirty="0"/>
              <a:t>after some grace period (testing time), default edition</a:t>
            </a:r>
            <a:r>
              <a:rPr dirty="0" spc="-120"/>
              <a:t> </a:t>
            </a:r>
            <a:r>
              <a:rPr dirty="0"/>
              <a:t>is  </a:t>
            </a:r>
            <a:r>
              <a:rPr dirty="0" i="1"/>
              <a:t>switched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/>
              <a:t>next time user logs in, he/she works in the new</a:t>
            </a:r>
            <a:r>
              <a:rPr dirty="0" spc="-114"/>
              <a:t> </a:t>
            </a:r>
            <a:r>
              <a:rPr dirty="0"/>
              <a:t>edition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EBR</a:t>
            </a:r>
            <a:r>
              <a:rPr dirty="0" spc="-80"/>
              <a:t> </a:t>
            </a:r>
            <a:r>
              <a:rPr dirty="0" spc="-5"/>
              <a:t>Basics</a:t>
            </a:r>
          </a:p>
        </p:txBody>
      </p:sp>
      <p:sp>
        <p:nvSpPr>
          <p:cNvPr id="24" name="object 24"/>
          <p:cNvSpPr/>
          <p:nvPr/>
        </p:nvSpPr>
        <p:spPr>
          <a:xfrm>
            <a:off x="8151164" y="1743532"/>
            <a:ext cx="2092325" cy="4835525"/>
          </a:xfrm>
          <a:custGeom>
            <a:avLst/>
            <a:gdLst/>
            <a:ahLst/>
            <a:cxnLst/>
            <a:rect l="l" t="t" r="r" b="b"/>
            <a:pathLst>
              <a:path w="2092325" h="4835525">
                <a:moveTo>
                  <a:pt x="1046022" y="0"/>
                </a:moveTo>
                <a:lnTo>
                  <a:pt x="974404" y="603"/>
                </a:lnTo>
                <a:lnTo>
                  <a:pt x="904082" y="2387"/>
                </a:lnTo>
                <a:lnTo>
                  <a:pt x="835210" y="5312"/>
                </a:lnTo>
                <a:lnTo>
                  <a:pt x="767945" y="9341"/>
                </a:lnTo>
                <a:lnTo>
                  <a:pt x="702443" y="14433"/>
                </a:lnTo>
                <a:lnTo>
                  <a:pt x="638860" y="20550"/>
                </a:lnTo>
                <a:lnTo>
                  <a:pt x="577350" y="27653"/>
                </a:lnTo>
                <a:lnTo>
                  <a:pt x="518071" y="35703"/>
                </a:lnTo>
                <a:lnTo>
                  <a:pt x="461178" y="44661"/>
                </a:lnTo>
                <a:lnTo>
                  <a:pt x="406826" y="54488"/>
                </a:lnTo>
                <a:lnTo>
                  <a:pt x="355171" y="65145"/>
                </a:lnTo>
                <a:lnTo>
                  <a:pt x="306370" y="76593"/>
                </a:lnTo>
                <a:lnTo>
                  <a:pt x="260577" y="88794"/>
                </a:lnTo>
                <a:lnTo>
                  <a:pt x="217949" y="101707"/>
                </a:lnTo>
                <a:lnTo>
                  <a:pt x="178642" y="115295"/>
                </a:lnTo>
                <a:lnTo>
                  <a:pt x="142811" y="129519"/>
                </a:lnTo>
                <a:lnTo>
                  <a:pt x="82200" y="159716"/>
                </a:lnTo>
                <a:lnTo>
                  <a:pt x="37364" y="191987"/>
                </a:lnTo>
                <a:lnTo>
                  <a:pt x="9548" y="226021"/>
                </a:lnTo>
                <a:lnTo>
                  <a:pt x="0" y="261505"/>
                </a:lnTo>
                <a:lnTo>
                  <a:pt x="0" y="4573731"/>
                </a:lnTo>
                <a:lnTo>
                  <a:pt x="21251" y="4626433"/>
                </a:lnTo>
                <a:lnTo>
                  <a:pt x="57732" y="4659624"/>
                </a:lnTo>
                <a:lnTo>
                  <a:pt x="110611" y="4690897"/>
                </a:lnTo>
                <a:lnTo>
                  <a:pt x="178642" y="4719940"/>
                </a:lnTo>
                <a:lnTo>
                  <a:pt x="217949" y="4733528"/>
                </a:lnTo>
                <a:lnTo>
                  <a:pt x="260577" y="4746441"/>
                </a:lnTo>
                <a:lnTo>
                  <a:pt x="306370" y="4758642"/>
                </a:lnTo>
                <a:lnTo>
                  <a:pt x="355171" y="4770090"/>
                </a:lnTo>
                <a:lnTo>
                  <a:pt x="406826" y="4780747"/>
                </a:lnTo>
                <a:lnTo>
                  <a:pt x="461178" y="4790574"/>
                </a:lnTo>
                <a:lnTo>
                  <a:pt x="518071" y="4799532"/>
                </a:lnTo>
                <a:lnTo>
                  <a:pt x="577350" y="4807582"/>
                </a:lnTo>
                <a:lnTo>
                  <a:pt x="638860" y="4814685"/>
                </a:lnTo>
                <a:lnTo>
                  <a:pt x="702443" y="4820802"/>
                </a:lnTo>
                <a:lnTo>
                  <a:pt x="767945" y="4825894"/>
                </a:lnTo>
                <a:lnTo>
                  <a:pt x="835210" y="4829922"/>
                </a:lnTo>
                <a:lnTo>
                  <a:pt x="904082" y="4832848"/>
                </a:lnTo>
                <a:lnTo>
                  <a:pt x="974404" y="4834632"/>
                </a:lnTo>
                <a:lnTo>
                  <a:pt x="1046022" y="4835235"/>
                </a:lnTo>
                <a:lnTo>
                  <a:pt x="1117639" y="4834632"/>
                </a:lnTo>
                <a:lnTo>
                  <a:pt x="1187960" y="4832848"/>
                </a:lnTo>
                <a:lnTo>
                  <a:pt x="1256830" y="4829922"/>
                </a:lnTo>
                <a:lnTo>
                  <a:pt x="1324094" y="4825894"/>
                </a:lnTo>
                <a:lnTo>
                  <a:pt x="1389595" y="4820802"/>
                </a:lnTo>
                <a:lnTo>
                  <a:pt x="1453178" y="4814685"/>
                </a:lnTo>
                <a:lnTo>
                  <a:pt x="1514686" y="4807582"/>
                </a:lnTo>
                <a:lnTo>
                  <a:pt x="1573965" y="4799532"/>
                </a:lnTo>
                <a:lnTo>
                  <a:pt x="1630857" y="4790574"/>
                </a:lnTo>
                <a:lnTo>
                  <a:pt x="1685209" y="4780747"/>
                </a:lnTo>
                <a:lnTo>
                  <a:pt x="1736863" y="4770090"/>
                </a:lnTo>
                <a:lnTo>
                  <a:pt x="1785664" y="4758642"/>
                </a:lnTo>
                <a:lnTo>
                  <a:pt x="1831456" y="4746441"/>
                </a:lnTo>
                <a:lnTo>
                  <a:pt x="1874084" y="4733528"/>
                </a:lnTo>
                <a:lnTo>
                  <a:pt x="1913391" y="4719940"/>
                </a:lnTo>
                <a:lnTo>
                  <a:pt x="1949222" y="4705717"/>
                </a:lnTo>
                <a:lnTo>
                  <a:pt x="2009832" y="4675520"/>
                </a:lnTo>
                <a:lnTo>
                  <a:pt x="2054668" y="4643249"/>
                </a:lnTo>
                <a:lnTo>
                  <a:pt x="2082484" y="4609215"/>
                </a:lnTo>
                <a:lnTo>
                  <a:pt x="2092032" y="4573731"/>
                </a:lnTo>
                <a:lnTo>
                  <a:pt x="2092032" y="261505"/>
                </a:lnTo>
                <a:lnTo>
                  <a:pt x="2070781" y="208803"/>
                </a:lnTo>
                <a:lnTo>
                  <a:pt x="2034300" y="175612"/>
                </a:lnTo>
                <a:lnTo>
                  <a:pt x="1981421" y="144339"/>
                </a:lnTo>
                <a:lnTo>
                  <a:pt x="1913391" y="115295"/>
                </a:lnTo>
                <a:lnTo>
                  <a:pt x="1874084" y="101707"/>
                </a:lnTo>
                <a:lnTo>
                  <a:pt x="1831456" y="88794"/>
                </a:lnTo>
                <a:lnTo>
                  <a:pt x="1785664" y="76593"/>
                </a:lnTo>
                <a:lnTo>
                  <a:pt x="1736863" y="65145"/>
                </a:lnTo>
                <a:lnTo>
                  <a:pt x="1685209" y="54488"/>
                </a:lnTo>
                <a:lnTo>
                  <a:pt x="1630857" y="44661"/>
                </a:lnTo>
                <a:lnTo>
                  <a:pt x="1573965" y="35703"/>
                </a:lnTo>
                <a:lnTo>
                  <a:pt x="1514686" y="27653"/>
                </a:lnTo>
                <a:lnTo>
                  <a:pt x="1453178" y="20550"/>
                </a:lnTo>
                <a:lnTo>
                  <a:pt x="1389595" y="14433"/>
                </a:lnTo>
                <a:lnTo>
                  <a:pt x="1324094" y="9341"/>
                </a:lnTo>
                <a:lnTo>
                  <a:pt x="1256830" y="5312"/>
                </a:lnTo>
                <a:lnTo>
                  <a:pt x="1187960" y="2387"/>
                </a:lnTo>
                <a:lnTo>
                  <a:pt x="1117639" y="603"/>
                </a:lnTo>
                <a:lnTo>
                  <a:pt x="1046022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51164" y="1743532"/>
            <a:ext cx="2092325" cy="523240"/>
          </a:xfrm>
          <a:custGeom>
            <a:avLst/>
            <a:gdLst/>
            <a:ahLst/>
            <a:cxnLst/>
            <a:rect l="l" t="t" r="r" b="b"/>
            <a:pathLst>
              <a:path w="2092325" h="523239">
                <a:moveTo>
                  <a:pt x="1046022" y="0"/>
                </a:moveTo>
                <a:lnTo>
                  <a:pt x="974404" y="603"/>
                </a:lnTo>
                <a:lnTo>
                  <a:pt x="904082" y="2387"/>
                </a:lnTo>
                <a:lnTo>
                  <a:pt x="835210" y="5312"/>
                </a:lnTo>
                <a:lnTo>
                  <a:pt x="767945" y="9341"/>
                </a:lnTo>
                <a:lnTo>
                  <a:pt x="702443" y="14433"/>
                </a:lnTo>
                <a:lnTo>
                  <a:pt x="638860" y="20550"/>
                </a:lnTo>
                <a:lnTo>
                  <a:pt x="577350" y="27653"/>
                </a:lnTo>
                <a:lnTo>
                  <a:pt x="518071" y="35703"/>
                </a:lnTo>
                <a:lnTo>
                  <a:pt x="461178" y="44661"/>
                </a:lnTo>
                <a:lnTo>
                  <a:pt x="406826" y="54488"/>
                </a:lnTo>
                <a:lnTo>
                  <a:pt x="355171" y="65145"/>
                </a:lnTo>
                <a:lnTo>
                  <a:pt x="306370" y="76593"/>
                </a:lnTo>
                <a:lnTo>
                  <a:pt x="260577" y="88794"/>
                </a:lnTo>
                <a:lnTo>
                  <a:pt x="217949" y="101707"/>
                </a:lnTo>
                <a:lnTo>
                  <a:pt x="178642" y="115295"/>
                </a:lnTo>
                <a:lnTo>
                  <a:pt x="142811" y="129519"/>
                </a:lnTo>
                <a:lnTo>
                  <a:pt x="82200" y="159716"/>
                </a:lnTo>
                <a:lnTo>
                  <a:pt x="37364" y="191987"/>
                </a:lnTo>
                <a:lnTo>
                  <a:pt x="9548" y="226021"/>
                </a:lnTo>
                <a:lnTo>
                  <a:pt x="0" y="261505"/>
                </a:lnTo>
                <a:lnTo>
                  <a:pt x="2413" y="279409"/>
                </a:lnTo>
                <a:lnTo>
                  <a:pt x="21251" y="314207"/>
                </a:lnTo>
                <a:lnTo>
                  <a:pt x="57732" y="347399"/>
                </a:lnTo>
                <a:lnTo>
                  <a:pt x="110611" y="378672"/>
                </a:lnTo>
                <a:lnTo>
                  <a:pt x="178642" y="407715"/>
                </a:lnTo>
                <a:lnTo>
                  <a:pt x="217949" y="421303"/>
                </a:lnTo>
                <a:lnTo>
                  <a:pt x="260577" y="434217"/>
                </a:lnTo>
                <a:lnTo>
                  <a:pt x="306370" y="446417"/>
                </a:lnTo>
                <a:lnTo>
                  <a:pt x="355171" y="457865"/>
                </a:lnTo>
                <a:lnTo>
                  <a:pt x="406826" y="468523"/>
                </a:lnTo>
                <a:lnTo>
                  <a:pt x="461178" y="478350"/>
                </a:lnTo>
                <a:lnTo>
                  <a:pt x="518071" y="487307"/>
                </a:lnTo>
                <a:lnTo>
                  <a:pt x="577350" y="495357"/>
                </a:lnTo>
                <a:lnTo>
                  <a:pt x="638860" y="502460"/>
                </a:lnTo>
                <a:lnTo>
                  <a:pt x="702443" y="508577"/>
                </a:lnTo>
                <a:lnTo>
                  <a:pt x="767945" y="513670"/>
                </a:lnTo>
                <a:lnTo>
                  <a:pt x="835210" y="517698"/>
                </a:lnTo>
                <a:lnTo>
                  <a:pt x="904082" y="520624"/>
                </a:lnTo>
                <a:lnTo>
                  <a:pt x="974404" y="522408"/>
                </a:lnTo>
                <a:lnTo>
                  <a:pt x="1046022" y="523011"/>
                </a:lnTo>
                <a:lnTo>
                  <a:pt x="1117639" y="522408"/>
                </a:lnTo>
                <a:lnTo>
                  <a:pt x="1187960" y="520624"/>
                </a:lnTo>
                <a:lnTo>
                  <a:pt x="1256830" y="517698"/>
                </a:lnTo>
                <a:lnTo>
                  <a:pt x="1324094" y="513670"/>
                </a:lnTo>
                <a:lnTo>
                  <a:pt x="1389595" y="508577"/>
                </a:lnTo>
                <a:lnTo>
                  <a:pt x="1453178" y="502460"/>
                </a:lnTo>
                <a:lnTo>
                  <a:pt x="1514686" y="495357"/>
                </a:lnTo>
                <a:lnTo>
                  <a:pt x="1573965" y="487307"/>
                </a:lnTo>
                <a:lnTo>
                  <a:pt x="1630857" y="478350"/>
                </a:lnTo>
                <a:lnTo>
                  <a:pt x="1685209" y="468523"/>
                </a:lnTo>
                <a:lnTo>
                  <a:pt x="1736863" y="457865"/>
                </a:lnTo>
                <a:lnTo>
                  <a:pt x="1785664" y="446417"/>
                </a:lnTo>
                <a:lnTo>
                  <a:pt x="1831456" y="434217"/>
                </a:lnTo>
                <a:lnTo>
                  <a:pt x="1874084" y="421303"/>
                </a:lnTo>
                <a:lnTo>
                  <a:pt x="1913391" y="407715"/>
                </a:lnTo>
                <a:lnTo>
                  <a:pt x="1949222" y="393492"/>
                </a:lnTo>
                <a:lnTo>
                  <a:pt x="2009832" y="363295"/>
                </a:lnTo>
                <a:lnTo>
                  <a:pt x="2054668" y="331023"/>
                </a:lnTo>
                <a:lnTo>
                  <a:pt x="2082484" y="296990"/>
                </a:lnTo>
                <a:lnTo>
                  <a:pt x="2092032" y="261505"/>
                </a:lnTo>
                <a:lnTo>
                  <a:pt x="2089619" y="243601"/>
                </a:lnTo>
                <a:lnTo>
                  <a:pt x="2070781" y="208803"/>
                </a:lnTo>
                <a:lnTo>
                  <a:pt x="2034300" y="175612"/>
                </a:lnTo>
                <a:lnTo>
                  <a:pt x="1981421" y="144339"/>
                </a:lnTo>
                <a:lnTo>
                  <a:pt x="1913391" y="115295"/>
                </a:lnTo>
                <a:lnTo>
                  <a:pt x="1874084" y="101707"/>
                </a:lnTo>
                <a:lnTo>
                  <a:pt x="1831456" y="88794"/>
                </a:lnTo>
                <a:lnTo>
                  <a:pt x="1785664" y="76593"/>
                </a:lnTo>
                <a:lnTo>
                  <a:pt x="1736863" y="65145"/>
                </a:lnTo>
                <a:lnTo>
                  <a:pt x="1685209" y="54488"/>
                </a:lnTo>
                <a:lnTo>
                  <a:pt x="1630857" y="44661"/>
                </a:lnTo>
                <a:lnTo>
                  <a:pt x="1573965" y="35703"/>
                </a:lnTo>
                <a:lnTo>
                  <a:pt x="1514686" y="27653"/>
                </a:lnTo>
                <a:lnTo>
                  <a:pt x="1453178" y="20550"/>
                </a:lnTo>
                <a:lnTo>
                  <a:pt x="1389595" y="14433"/>
                </a:lnTo>
                <a:lnTo>
                  <a:pt x="1324094" y="9341"/>
                </a:lnTo>
                <a:lnTo>
                  <a:pt x="1256830" y="5312"/>
                </a:lnTo>
                <a:lnTo>
                  <a:pt x="1187960" y="2387"/>
                </a:lnTo>
                <a:lnTo>
                  <a:pt x="1117639" y="603"/>
                </a:lnTo>
                <a:lnTo>
                  <a:pt x="1046022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151164" y="1743532"/>
            <a:ext cx="2092325" cy="4835525"/>
          </a:xfrm>
          <a:custGeom>
            <a:avLst/>
            <a:gdLst/>
            <a:ahLst/>
            <a:cxnLst/>
            <a:rect l="l" t="t" r="r" b="b"/>
            <a:pathLst>
              <a:path w="2092325" h="4835525">
                <a:moveTo>
                  <a:pt x="2092032" y="261504"/>
                </a:moveTo>
                <a:lnTo>
                  <a:pt x="2070781" y="314206"/>
                </a:lnTo>
                <a:lnTo>
                  <a:pt x="2034300" y="347398"/>
                </a:lnTo>
                <a:lnTo>
                  <a:pt x="1981421" y="378671"/>
                </a:lnTo>
                <a:lnTo>
                  <a:pt x="1913391" y="407714"/>
                </a:lnTo>
                <a:lnTo>
                  <a:pt x="1874083" y="421302"/>
                </a:lnTo>
                <a:lnTo>
                  <a:pt x="1831456" y="434216"/>
                </a:lnTo>
                <a:lnTo>
                  <a:pt x="1785663" y="446416"/>
                </a:lnTo>
                <a:lnTo>
                  <a:pt x="1736862" y="457865"/>
                </a:lnTo>
                <a:lnTo>
                  <a:pt x="1685208" y="468522"/>
                </a:lnTo>
                <a:lnTo>
                  <a:pt x="1630857" y="478349"/>
                </a:lnTo>
                <a:lnTo>
                  <a:pt x="1573963" y="487306"/>
                </a:lnTo>
                <a:lnTo>
                  <a:pt x="1514685" y="495356"/>
                </a:lnTo>
                <a:lnTo>
                  <a:pt x="1453176" y="502459"/>
                </a:lnTo>
                <a:lnTo>
                  <a:pt x="1389593" y="508576"/>
                </a:lnTo>
                <a:lnTo>
                  <a:pt x="1324092" y="513668"/>
                </a:lnTo>
                <a:lnTo>
                  <a:pt x="1256828" y="517697"/>
                </a:lnTo>
                <a:lnTo>
                  <a:pt x="1187957" y="520622"/>
                </a:lnTo>
                <a:lnTo>
                  <a:pt x="1117635" y="522406"/>
                </a:lnTo>
                <a:lnTo>
                  <a:pt x="1046018" y="523010"/>
                </a:lnTo>
                <a:lnTo>
                  <a:pt x="974402" y="522406"/>
                </a:lnTo>
                <a:lnTo>
                  <a:pt x="904080" y="520622"/>
                </a:lnTo>
                <a:lnTo>
                  <a:pt x="835209" y="517697"/>
                </a:lnTo>
                <a:lnTo>
                  <a:pt x="767945" y="513668"/>
                </a:lnTo>
                <a:lnTo>
                  <a:pt x="702444" y="508576"/>
                </a:lnTo>
                <a:lnTo>
                  <a:pt x="638861" y="502459"/>
                </a:lnTo>
                <a:lnTo>
                  <a:pt x="577352" y="495356"/>
                </a:lnTo>
                <a:lnTo>
                  <a:pt x="518073" y="487306"/>
                </a:lnTo>
                <a:lnTo>
                  <a:pt x="461179" y="478349"/>
                </a:lnTo>
                <a:lnTo>
                  <a:pt x="406828" y="468522"/>
                </a:lnTo>
                <a:lnTo>
                  <a:pt x="355173" y="457865"/>
                </a:lnTo>
                <a:lnTo>
                  <a:pt x="306371" y="446416"/>
                </a:lnTo>
                <a:lnTo>
                  <a:pt x="260579" y="434216"/>
                </a:lnTo>
                <a:lnTo>
                  <a:pt x="217951" y="421302"/>
                </a:lnTo>
                <a:lnTo>
                  <a:pt x="178643" y="407714"/>
                </a:lnTo>
                <a:lnTo>
                  <a:pt x="142812" y="393491"/>
                </a:lnTo>
                <a:lnTo>
                  <a:pt x="82201" y="363294"/>
                </a:lnTo>
                <a:lnTo>
                  <a:pt x="37364" y="331023"/>
                </a:lnTo>
                <a:lnTo>
                  <a:pt x="9548" y="296989"/>
                </a:lnTo>
                <a:lnTo>
                  <a:pt x="0" y="261504"/>
                </a:lnTo>
                <a:lnTo>
                  <a:pt x="2413" y="243600"/>
                </a:lnTo>
                <a:lnTo>
                  <a:pt x="21251" y="208802"/>
                </a:lnTo>
                <a:lnTo>
                  <a:pt x="57733" y="175610"/>
                </a:lnTo>
                <a:lnTo>
                  <a:pt x="110612" y="144337"/>
                </a:lnTo>
                <a:lnTo>
                  <a:pt x="178643" y="115294"/>
                </a:lnTo>
                <a:lnTo>
                  <a:pt x="217951" y="101706"/>
                </a:lnTo>
                <a:lnTo>
                  <a:pt x="260579" y="88793"/>
                </a:lnTo>
                <a:lnTo>
                  <a:pt x="306371" y="76592"/>
                </a:lnTo>
                <a:lnTo>
                  <a:pt x="355173" y="65144"/>
                </a:lnTo>
                <a:lnTo>
                  <a:pt x="406828" y="54487"/>
                </a:lnTo>
                <a:lnTo>
                  <a:pt x="461179" y="44660"/>
                </a:lnTo>
                <a:lnTo>
                  <a:pt x="518073" y="35703"/>
                </a:lnTo>
                <a:lnTo>
                  <a:pt x="577352" y="27653"/>
                </a:lnTo>
                <a:lnTo>
                  <a:pt x="638861" y="20550"/>
                </a:lnTo>
                <a:lnTo>
                  <a:pt x="702444" y="14433"/>
                </a:lnTo>
                <a:lnTo>
                  <a:pt x="767945" y="9341"/>
                </a:lnTo>
                <a:lnTo>
                  <a:pt x="835209" y="5312"/>
                </a:lnTo>
                <a:lnTo>
                  <a:pt x="904080" y="2387"/>
                </a:lnTo>
                <a:lnTo>
                  <a:pt x="974402" y="603"/>
                </a:lnTo>
                <a:lnTo>
                  <a:pt x="1046018" y="0"/>
                </a:lnTo>
                <a:lnTo>
                  <a:pt x="1117635" y="603"/>
                </a:lnTo>
                <a:lnTo>
                  <a:pt x="1187957" y="2387"/>
                </a:lnTo>
                <a:lnTo>
                  <a:pt x="1256828" y="5312"/>
                </a:lnTo>
                <a:lnTo>
                  <a:pt x="1324092" y="9341"/>
                </a:lnTo>
                <a:lnTo>
                  <a:pt x="1389593" y="14433"/>
                </a:lnTo>
                <a:lnTo>
                  <a:pt x="1453176" y="20550"/>
                </a:lnTo>
                <a:lnTo>
                  <a:pt x="1514685" y="27653"/>
                </a:lnTo>
                <a:lnTo>
                  <a:pt x="1573963" y="35703"/>
                </a:lnTo>
                <a:lnTo>
                  <a:pt x="1630857" y="44660"/>
                </a:lnTo>
                <a:lnTo>
                  <a:pt x="1685208" y="54487"/>
                </a:lnTo>
                <a:lnTo>
                  <a:pt x="1736862" y="65144"/>
                </a:lnTo>
                <a:lnTo>
                  <a:pt x="1785663" y="76592"/>
                </a:lnTo>
                <a:lnTo>
                  <a:pt x="1831456" y="88793"/>
                </a:lnTo>
                <a:lnTo>
                  <a:pt x="1874083" y="101706"/>
                </a:lnTo>
                <a:lnTo>
                  <a:pt x="1913391" y="115294"/>
                </a:lnTo>
                <a:lnTo>
                  <a:pt x="1949222" y="129518"/>
                </a:lnTo>
                <a:lnTo>
                  <a:pt x="2009832" y="159715"/>
                </a:lnTo>
                <a:lnTo>
                  <a:pt x="2054668" y="191986"/>
                </a:lnTo>
                <a:lnTo>
                  <a:pt x="2082484" y="226019"/>
                </a:lnTo>
                <a:lnTo>
                  <a:pt x="2092032" y="261504"/>
                </a:lnTo>
                <a:lnTo>
                  <a:pt x="2092032" y="4573727"/>
                </a:lnTo>
                <a:lnTo>
                  <a:pt x="2070781" y="4626429"/>
                </a:lnTo>
                <a:lnTo>
                  <a:pt x="2034300" y="4659620"/>
                </a:lnTo>
                <a:lnTo>
                  <a:pt x="1981421" y="4690893"/>
                </a:lnTo>
                <a:lnTo>
                  <a:pt x="1913391" y="4719936"/>
                </a:lnTo>
                <a:lnTo>
                  <a:pt x="1874083" y="4733525"/>
                </a:lnTo>
                <a:lnTo>
                  <a:pt x="1831456" y="4746438"/>
                </a:lnTo>
                <a:lnTo>
                  <a:pt x="1785663" y="4758639"/>
                </a:lnTo>
                <a:lnTo>
                  <a:pt x="1736862" y="4770087"/>
                </a:lnTo>
                <a:lnTo>
                  <a:pt x="1685208" y="4780744"/>
                </a:lnTo>
                <a:lnTo>
                  <a:pt x="1630857" y="4790571"/>
                </a:lnTo>
                <a:lnTo>
                  <a:pt x="1573963" y="4799529"/>
                </a:lnTo>
                <a:lnTo>
                  <a:pt x="1514685" y="4807579"/>
                </a:lnTo>
                <a:lnTo>
                  <a:pt x="1453176" y="4814682"/>
                </a:lnTo>
                <a:lnTo>
                  <a:pt x="1389593" y="4820799"/>
                </a:lnTo>
                <a:lnTo>
                  <a:pt x="1324092" y="4825891"/>
                </a:lnTo>
                <a:lnTo>
                  <a:pt x="1256828" y="4829919"/>
                </a:lnTo>
                <a:lnTo>
                  <a:pt x="1187957" y="4832845"/>
                </a:lnTo>
                <a:lnTo>
                  <a:pt x="1117635" y="4834629"/>
                </a:lnTo>
                <a:lnTo>
                  <a:pt x="1046018" y="4835232"/>
                </a:lnTo>
                <a:lnTo>
                  <a:pt x="974402" y="4834629"/>
                </a:lnTo>
                <a:lnTo>
                  <a:pt x="904080" y="4832845"/>
                </a:lnTo>
                <a:lnTo>
                  <a:pt x="835209" y="4829919"/>
                </a:lnTo>
                <a:lnTo>
                  <a:pt x="767945" y="4825891"/>
                </a:lnTo>
                <a:lnTo>
                  <a:pt x="702444" y="4820799"/>
                </a:lnTo>
                <a:lnTo>
                  <a:pt x="638861" y="4814682"/>
                </a:lnTo>
                <a:lnTo>
                  <a:pt x="577352" y="4807579"/>
                </a:lnTo>
                <a:lnTo>
                  <a:pt x="518073" y="4799529"/>
                </a:lnTo>
                <a:lnTo>
                  <a:pt x="461179" y="4790571"/>
                </a:lnTo>
                <a:lnTo>
                  <a:pt x="406828" y="4780744"/>
                </a:lnTo>
                <a:lnTo>
                  <a:pt x="355173" y="4770087"/>
                </a:lnTo>
                <a:lnTo>
                  <a:pt x="306371" y="4758639"/>
                </a:lnTo>
                <a:lnTo>
                  <a:pt x="260579" y="4746438"/>
                </a:lnTo>
                <a:lnTo>
                  <a:pt x="217951" y="4733525"/>
                </a:lnTo>
                <a:lnTo>
                  <a:pt x="178643" y="4719936"/>
                </a:lnTo>
                <a:lnTo>
                  <a:pt x="142812" y="4705713"/>
                </a:lnTo>
                <a:lnTo>
                  <a:pt x="82201" y="4675516"/>
                </a:lnTo>
                <a:lnTo>
                  <a:pt x="37364" y="4643245"/>
                </a:lnTo>
                <a:lnTo>
                  <a:pt x="9548" y="4609211"/>
                </a:lnTo>
                <a:lnTo>
                  <a:pt x="0" y="4573727"/>
                </a:lnTo>
                <a:lnTo>
                  <a:pt x="1" y="261504"/>
                </a:lnTo>
              </a:path>
            </a:pathLst>
          </a:custGeom>
          <a:ln w="12700">
            <a:solidFill>
              <a:srgbClr val="4271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33043" y="2699489"/>
            <a:ext cx="942340" cy="942340"/>
          </a:xfrm>
          <a:custGeom>
            <a:avLst/>
            <a:gdLst/>
            <a:ahLst/>
            <a:cxnLst/>
            <a:rect l="l" t="t" r="r" b="b"/>
            <a:pathLst>
              <a:path w="942340" h="942339">
                <a:moveTo>
                  <a:pt x="471069" y="0"/>
                </a:moveTo>
                <a:lnTo>
                  <a:pt x="425917" y="2155"/>
                </a:lnTo>
                <a:lnTo>
                  <a:pt x="381098" y="8623"/>
                </a:lnTo>
                <a:lnTo>
                  <a:pt x="336950" y="19401"/>
                </a:lnTo>
                <a:lnTo>
                  <a:pt x="293805" y="34492"/>
                </a:lnTo>
                <a:lnTo>
                  <a:pt x="252000" y="53894"/>
                </a:lnTo>
                <a:lnTo>
                  <a:pt x="211869" y="77607"/>
                </a:lnTo>
                <a:lnTo>
                  <a:pt x="173747" y="105632"/>
                </a:lnTo>
                <a:lnTo>
                  <a:pt x="137969" y="137969"/>
                </a:lnTo>
                <a:lnTo>
                  <a:pt x="105632" y="173745"/>
                </a:lnTo>
                <a:lnTo>
                  <a:pt x="77607" y="211865"/>
                </a:lnTo>
                <a:lnTo>
                  <a:pt x="53894" y="251995"/>
                </a:lnTo>
                <a:lnTo>
                  <a:pt x="34492" y="293798"/>
                </a:lnTo>
                <a:lnTo>
                  <a:pt x="19401" y="336941"/>
                </a:lnTo>
                <a:lnTo>
                  <a:pt x="8623" y="381089"/>
                </a:lnTo>
                <a:lnTo>
                  <a:pt x="2155" y="425906"/>
                </a:lnTo>
                <a:lnTo>
                  <a:pt x="0" y="471058"/>
                </a:lnTo>
                <a:lnTo>
                  <a:pt x="2155" y="516211"/>
                </a:lnTo>
                <a:lnTo>
                  <a:pt x="8623" y="561028"/>
                </a:lnTo>
                <a:lnTo>
                  <a:pt x="19401" y="605176"/>
                </a:lnTo>
                <a:lnTo>
                  <a:pt x="34492" y="648319"/>
                </a:lnTo>
                <a:lnTo>
                  <a:pt x="53894" y="690122"/>
                </a:lnTo>
                <a:lnTo>
                  <a:pt x="77607" y="730251"/>
                </a:lnTo>
                <a:lnTo>
                  <a:pt x="105632" y="768372"/>
                </a:lnTo>
                <a:lnTo>
                  <a:pt x="137969" y="804148"/>
                </a:lnTo>
                <a:lnTo>
                  <a:pt x="173747" y="836484"/>
                </a:lnTo>
                <a:lnTo>
                  <a:pt x="211869" y="864509"/>
                </a:lnTo>
                <a:lnTo>
                  <a:pt x="252000" y="888223"/>
                </a:lnTo>
                <a:lnTo>
                  <a:pt x="293805" y="907625"/>
                </a:lnTo>
                <a:lnTo>
                  <a:pt x="336950" y="922715"/>
                </a:lnTo>
                <a:lnTo>
                  <a:pt x="381098" y="933494"/>
                </a:lnTo>
                <a:lnTo>
                  <a:pt x="425917" y="939961"/>
                </a:lnTo>
                <a:lnTo>
                  <a:pt x="471069" y="942117"/>
                </a:lnTo>
                <a:lnTo>
                  <a:pt x="516222" y="939961"/>
                </a:lnTo>
                <a:lnTo>
                  <a:pt x="561040" y="933494"/>
                </a:lnTo>
                <a:lnTo>
                  <a:pt x="605188" y="922715"/>
                </a:lnTo>
                <a:lnTo>
                  <a:pt x="648331" y="907625"/>
                </a:lnTo>
                <a:lnTo>
                  <a:pt x="690135" y="888223"/>
                </a:lnTo>
                <a:lnTo>
                  <a:pt x="730264" y="864509"/>
                </a:lnTo>
                <a:lnTo>
                  <a:pt x="768384" y="836484"/>
                </a:lnTo>
                <a:lnTo>
                  <a:pt x="804160" y="804148"/>
                </a:lnTo>
                <a:lnTo>
                  <a:pt x="836497" y="768372"/>
                </a:lnTo>
                <a:lnTo>
                  <a:pt x="864522" y="730251"/>
                </a:lnTo>
                <a:lnTo>
                  <a:pt x="888236" y="690122"/>
                </a:lnTo>
                <a:lnTo>
                  <a:pt x="907638" y="648319"/>
                </a:lnTo>
                <a:lnTo>
                  <a:pt x="922728" y="605176"/>
                </a:lnTo>
                <a:lnTo>
                  <a:pt x="933507" y="561028"/>
                </a:lnTo>
                <a:lnTo>
                  <a:pt x="939974" y="516211"/>
                </a:lnTo>
                <a:lnTo>
                  <a:pt x="942130" y="471058"/>
                </a:lnTo>
                <a:lnTo>
                  <a:pt x="939974" y="425906"/>
                </a:lnTo>
                <a:lnTo>
                  <a:pt x="933507" y="381089"/>
                </a:lnTo>
                <a:lnTo>
                  <a:pt x="922728" y="336941"/>
                </a:lnTo>
                <a:lnTo>
                  <a:pt x="907638" y="293798"/>
                </a:lnTo>
                <a:lnTo>
                  <a:pt x="888236" y="251995"/>
                </a:lnTo>
                <a:lnTo>
                  <a:pt x="864522" y="211865"/>
                </a:lnTo>
                <a:lnTo>
                  <a:pt x="836497" y="173745"/>
                </a:lnTo>
                <a:lnTo>
                  <a:pt x="804160" y="137969"/>
                </a:lnTo>
                <a:lnTo>
                  <a:pt x="768384" y="105632"/>
                </a:lnTo>
                <a:lnTo>
                  <a:pt x="730264" y="77607"/>
                </a:lnTo>
                <a:lnTo>
                  <a:pt x="690135" y="53894"/>
                </a:lnTo>
                <a:lnTo>
                  <a:pt x="648331" y="34492"/>
                </a:lnTo>
                <a:lnTo>
                  <a:pt x="605188" y="19401"/>
                </a:lnTo>
                <a:lnTo>
                  <a:pt x="561040" y="8623"/>
                </a:lnTo>
                <a:lnTo>
                  <a:pt x="516222" y="2155"/>
                </a:lnTo>
                <a:lnTo>
                  <a:pt x="47106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33052" y="2699499"/>
            <a:ext cx="942340" cy="942340"/>
          </a:xfrm>
          <a:custGeom>
            <a:avLst/>
            <a:gdLst/>
            <a:ahLst/>
            <a:cxnLst/>
            <a:rect l="l" t="t" r="r" b="b"/>
            <a:pathLst>
              <a:path w="942340" h="942339">
                <a:moveTo>
                  <a:pt x="804150" y="137968"/>
                </a:moveTo>
                <a:lnTo>
                  <a:pt x="836486" y="173744"/>
                </a:lnTo>
                <a:lnTo>
                  <a:pt x="864512" y="211864"/>
                </a:lnTo>
                <a:lnTo>
                  <a:pt x="888225" y="251993"/>
                </a:lnTo>
                <a:lnTo>
                  <a:pt x="907627" y="293796"/>
                </a:lnTo>
                <a:lnTo>
                  <a:pt x="922718" y="336939"/>
                </a:lnTo>
                <a:lnTo>
                  <a:pt x="933497" y="381086"/>
                </a:lnTo>
                <a:lnTo>
                  <a:pt x="939964" y="425903"/>
                </a:lnTo>
                <a:lnTo>
                  <a:pt x="942120" y="471055"/>
                </a:lnTo>
                <a:lnTo>
                  <a:pt x="939964" y="516207"/>
                </a:lnTo>
                <a:lnTo>
                  <a:pt x="933497" y="561024"/>
                </a:lnTo>
                <a:lnTo>
                  <a:pt x="922718" y="605171"/>
                </a:lnTo>
                <a:lnTo>
                  <a:pt x="907627" y="648314"/>
                </a:lnTo>
                <a:lnTo>
                  <a:pt x="888225" y="690117"/>
                </a:lnTo>
                <a:lnTo>
                  <a:pt x="864512" y="730246"/>
                </a:lnTo>
                <a:lnTo>
                  <a:pt x="836486" y="768366"/>
                </a:lnTo>
                <a:lnTo>
                  <a:pt x="804150" y="804142"/>
                </a:lnTo>
                <a:lnTo>
                  <a:pt x="768373" y="836479"/>
                </a:lnTo>
                <a:lnTo>
                  <a:pt x="730253" y="864504"/>
                </a:lnTo>
                <a:lnTo>
                  <a:pt x="690124" y="888217"/>
                </a:lnTo>
                <a:lnTo>
                  <a:pt x="648320" y="907619"/>
                </a:lnTo>
                <a:lnTo>
                  <a:pt x="605177" y="922710"/>
                </a:lnTo>
                <a:lnTo>
                  <a:pt x="561029" y="933488"/>
                </a:lnTo>
                <a:lnTo>
                  <a:pt x="516212" y="939956"/>
                </a:lnTo>
                <a:lnTo>
                  <a:pt x="471060" y="942112"/>
                </a:lnTo>
                <a:lnTo>
                  <a:pt x="425907" y="939956"/>
                </a:lnTo>
                <a:lnTo>
                  <a:pt x="381090" y="933488"/>
                </a:lnTo>
                <a:lnTo>
                  <a:pt x="336942" y="922710"/>
                </a:lnTo>
                <a:lnTo>
                  <a:pt x="293799" y="907619"/>
                </a:lnTo>
                <a:lnTo>
                  <a:pt x="251996" y="888217"/>
                </a:lnTo>
                <a:lnTo>
                  <a:pt x="211866" y="864504"/>
                </a:lnTo>
                <a:lnTo>
                  <a:pt x="173746" y="836479"/>
                </a:lnTo>
                <a:lnTo>
                  <a:pt x="137970" y="804142"/>
                </a:lnTo>
                <a:lnTo>
                  <a:pt x="105633" y="768366"/>
                </a:lnTo>
                <a:lnTo>
                  <a:pt x="77608" y="730246"/>
                </a:lnTo>
                <a:lnTo>
                  <a:pt x="53894" y="690117"/>
                </a:lnTo>
                <a:lnTo>
                  <a:pt x="34492" y="648314"/>
                </a:lnTo>
                <a:lnTo>
                  <a:pt x="19402" y="605171"/>
                </a:lnTo>
                <a:lnTo>
                  <a:pt x="8623" y="561024"/>
                </a:lnTo>
                <a:lnTo>
                  <a:pt x="2155" y="516207"/>
                </a:lnTo>
                <a:lnTo>
                  <a:pt x="0" y="471055"/>
                </a:lnTo>
                <a:lnTo>
                  <a:pt x="2155" y="425903"/>
                </a:lnTo>
                <a:lnTo>
                  <a:pt x="8623" y="381086"/>
                </a:lnTo>
                <a:lnTo>
                  <a:pt x="19402" y="336939"/>
                </a:lnTo>
                <a:lnTo>
                  <a:pt x="34492" y="293796"/>
                </a:lnTo>
                <a:lnTo>
                  <a:pt x="53894" y="251993"/>
                </a:lnTo>
                <a:lnTo>
                  <a:pt x="77608" y="211864"/>
                </a:lnTo>
                <a:lnTo>
                  <a:pt x="105633" y="173744"/>
                </a:lnTo>
                <a:lnTo>
                  <a:pt x="137970" y="137968"/>
                </a:lnTo>
                <a:lnTo>
                  <a:pt x="173746" y="105632"/>
                </a:lnTo>
                <a:lnTo>
                  <a:pt x="211866" y="77607"/>
                </a:lnTo>
                <a:lnTo>
                  <a:pt x="251996" y="53894"/>
                </a:lnTo>
                <a:lnTo>
                  <a:pt x="293799" y="34492"/>
                </a:lnTo>
                <a:lnTo>
                  <a:pt x="336942" y="19401"/>
                </a:lnTo>
                <a:lnTo>
                  <a:pt x="381090" y="8623"/>
                </a:lnTo>
                <a:lnTo>
                  <a:pt x="425907" y="2155"/>
                </a:lnTo>
                <a:lnTo>
                  <a:pt x="471060" y="0"/>
                </a:lnTo>
                <a:lnTo>
                  <a:pt x="516212" y="2155"/>
                </a:lnTo>
                <a:lnTo>
                  <a:pt x="561029" y="8623"/>
                </a:lnTo>
                <a:lnTo>
                  <a:pt x="605177" y="19401"/>
                </a:lnTo>
                <a:lnTo>
                  <a:pt x="648320" y="34492"/>
                </a:lnTo>
                <a:lnTo>
                  <a:pt x="690124" y="53894"/>
                </a:lnTo>
                <a:lnTo>
                  <a:pt x="730253" y="77607"/>
                </a:lnTo>
                <a:lnTo>
                  <a:pt x="768373" y="105632"/>
                </a:lnTo>
                <a:lnTo>
                  <a:pt x="804150" y="137968"/>
                </a:lnTo>
                <a:close/>
              </a:path>
            </a:pathLst>
          </a:custGeom>
          <a:ln w="12700">
            <a:solidFill>
              <a:srgbClr val="4271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004300" y="3004820"/>
            <a:ext cx="406400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ORA$  BASE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58586" y="4015685"/>
            <a:ext cx="691515" cy="661035"/>
          </a:xfrm>
          <a:custGeom>
            <a:avLst/>
            <a:gdLst/>
            <a:ahLst/>
            <a:cxnLst/>
            <a:rect l="l" t="t" r="r" b="b"/>
            <a:pathLst>
              <a:path w="691515" h="661035">
                <a:moveTo>
                  <a:pt x="345527" y="0"/>
                </a:moveTo>
                <a:lnTo>
                  <a:pt x="301302" y="2686"/>
                </a:lnTo>
                <a:lnTo>
                  <a:pt x="257660" y="10747"/>
                </a:lnTo>
                <a:lnTo>
                  <a:pt x="215186" y="24181"/>
                </a:lnTo>
                <a:lnTo>
                  <a:pt x="174462" y="42989"/>
                </a:lnTo>
                <a:lnTo>
                  <a:pt x="136073" y="67171"/>
                </a:lnTo>
                <a:lnTo>
                  <a:pt x="100602" y="96726"/>
                </a:lnTo>
                <a:lnTo>
                  <a:pt x="67068" y="133769"/>
                </a:lnTo>
                <a:lnTo>
                  <a:pt x="40241" y="174062"/>
                </a:lnTo>
                <a:lnTo>
                  <a:pt x="20120" y="216884"/>
                </a:lnTo>
                <a:lnTo>
                  <a:pt x="6706" y="261511"/>
                </a:lnTo>
                <a:lnTo>
                  <a:pt x="0" y="307222"/>
                </a:lnTo>
                <a:lnTo>
                  <a:pt x="0" y="353294"/>
                </a:lnTo>
                <a:lnTo>
                  <a:pt x="6706" y="399004"/>
                </a:lnTo>
                <a:lnTo>
                  <a:pt x="20120" y="443631"/>
                </a:lnTo>
                <a:lnTo>
                  <a:pt x="40241" y="486450"/>
                </a:lnTo>
                <a:lnTo>
                  <a:pt x="67068" y="526741"/>
                </a:lnTo>
                <a:lnTo>
                  <a:pt x="100602" y="563781"/>
                </a:lnTo>
                <a:lnTo>
                  <a:pt x="136073" y="593339"/>
                </a:lnTo>
                <a:lnTo>
                  <a:pt x="174462" y="617523"/>
                </a:lnTo>
                <a:lnTo>
                  <a:pt x="215186" y="636333"/>
                </a:lnTo>
                <a:lnTo>
                  <a:pt x="257660" y="649769"/>
                </a:lnTo>
                <a:lnTo>
                  <a:pt x="301302" y="657830"/>
                </a:lnTo>
                <a:lnTo>
                  <a:pt x="345527" y="660517"/>
                </a:lnTo>
                <a:lnTo>
                  <a:pt x="389751" y="657830"/>
                </a:lnTo>
                <a:lnTo>
                  <a:pt x="433392" y="649769"/>
                </a:lnTo>
                <a:lnTo>
                  <a:pt x="475865" y="636333"/>
                </a:lnTo>
                <a:lnTo>
                  <a:pt x="516587" y="617523"/>
                </a:lnTo>
                <a:lnTo>
                  <a:pt x="554974" y="593339"/>
                </a:lnTo>
                <a:lnTo>
                  <a:pt x="590441" y="563781"/>
                </a:lnTo>
                <a:lnTo>
                  <a:pt x="623979" y="526741"/>
                </a:lnTo>
                <a:lnTo>
                  <a:pt x="650809" y="486450"/>
                </a:lnTo>
                <a:lnTo>
                  <a:pt x="670931" y="443631"/>
                </a:lnTo>
                <a:lnTo>
                  <a:pt x="684346" y="399004"/>
                </a:lnTo>
                <a:lnTo>
                  <a:pt x="691054" y="353294"/>
                </a:lnTo>
                <a:lnTo>
                  <a:pt x="691054" y="307222"/>
                </a:lnTo>
                <a:lnTo>
                  <a:pt x="684346" y="261511"/>
                </a:lnTo>
                <a:lnTo>
                  <a:pt x="670931" y="216884"/>
                </a:lnTo>
                <a:lnTo>
                  <a:pt x="650809" y="174062"/>
                </a:lnTo>
                <a:lnTo>
                  <a:pt x="623979" y="133769"/>
                </a:lnTo>
                <a:lnTo>
                  <a:pt x="590441" y="96726"/>
                </a:lnTo>
                <a:lnTo>
                  <a:pt x="554974" y="67171"/>
                </a:lnTo>
                <a:lnTo>
                  <a:pt x="516587" y="42989"/>
                </a:lnTo>
                <a:lnTo>
                  <a:pt x="475865" y="24181"/>
                </a:lnTo>
                <a:lnTo>
                  <a:pt x="433392" y="10747"/>
                </a:lnTo>
                <a:lnTo>
                  <a:pt x="389751" y="2686"/>
                </a:lnTo>
                <a:lnTo>
                  <a:pt x="345527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858580" y="4015676"/>
            <a:ext cx="691515" cy="661035"/>
          </a:xfrm>
          <a:custGeom>
            <a:avLst/>
            <a:gdLst/>
            <a:ahLst/>
            <a:cxnLst/>
            <a:rect l="l" t="t" r="r" b="b"/>
            <a:pathLst>
              <a:path w="691515" h="661035">
                <a:moveTo>
                  <a:pt x="590450" y="96730"/>
                </a:moveTo>
                <a:lnTo>
                  <a:pt x="623987" y="133771"/>
                </a:lnTo>
                <a:lnTo>
                  <a:pt x="650817" y="174063"/>
                </a:lnTo>
                <a:lnTo>
                  <a:pt x="670939" y="216884"/>
                </a:lnTo>
                <a:lnTo>
                  <a:pt x="684353" y="261512"/>
                </a:lnTo>
                <a:lnTo>
                  <a:pt x="691061" y="307222"/>
                </a:lnTo>
                <a:lnTo>
                  <a:pt x="691061" y="353295"/>
                </a:lnTo>
                <a:lnTo>
                  <a:pt x="684353" y="399005"/>
                </a:lnTo>
                <a:lnTo>
                  <a:pt x="670939" y="443633"/>
                </a:lnTo>
                <a:lnTo>
                  <a:pt x="650817" y="486454"/>
                </a:lnTo>
                <a:lnTo>
                  <a:pt x="623987" y="526746"/>
                </a:lnTo>
                <a:lnTo>
                  <a:pt x="590450" y="563787"/>
                </a:lnTo>
                <a:lnTo>
                  <a:pt x="554980" y="593344"/>
                </a:lnTo>
                <a:lnTo>
                  <a:pt x="516592" y="617526"/>
                </a:lnTo>
                <a:lnTo>
                  <a:pt x="475869" y="636335"/>
                </a:lnTo>
                <a:lnTo>
                  <a:pt x="433395" y="649770"/>
                </a:lnTo>
                <a:lnTo>
                  <a:pt x="389755" y="657831"/>
                </a:lnTo>
                <a:lnTo>
                  <a:pt x="345530" y="660518"/>
                </a:lnTo>
                <a:lnTo>
                  <a:pt x="301306" y="657831"/>
                </a:lnTo>
                <a:lnTo>
                  <a:pt x="257665" y="649770"/>
                </a:lnTo>
                <a:lnTo>
                  <a:pt x="215191" y="636335"/>
                </a:lnTo>
                <a:lnTo>
                  <a:pt x="174469" y="617526"/>
                </a:lnTo>
                <a:lnTo>
                  <a:pt x="136080" y="593344"/>
                </a:lnTo>
                <a:lnTo>
                  <a:pt x="100610" y="563787"/>
                </a:lnTo>
                <a:lnTo>
                  <a:pt x="67073" y="526746"/>
                </a:lnTo>
                <a:lnTo>
                  <a:pt x="40244" y="486454"/>
                </a:lnTo>
                <a:lnTo>
                  <a:pt x="20122" y="443633"/>
                </a:lnTo>
                <a:lnTo>
                  <a:pt x="6707" y="399005"/>
                </a:lnTo>
                <a:lnTo>
                  <a:pt x="0" y="353295"/>
                </a:lnTo>
                <a:lnTo>
                  <a:pt x="0" y="307222"/>
                </a:lnTo>
                <a:lnTo>
                  <a:pt x="6707" y="261512"/>
                </a:lnTo>
                <a:lnTo>
                  <a:pt x="20122" y="216884"/>
                </a:lnTo>
                <a:lnTo>
                  <a:pt x="40244" y="174063"/>
                </a:lnTo>
                <a:lnTo>
                  <a:pt x="67073" y="133771"/>
                </a:lnTo>
                <a:lnTo>
                  <a:pt x="100610" y="96730"/>
                </a:lnTo>
                <a:lnTo>
                  <a:pt x="136080" y="67174"/>
                </a:lnTo>
                <a:lnTo>
                  <a:pt x="174469" y="42991"/>
                </a:lnTo>
                <a:lnTo>
                  <a:pt x="215191" y="24182"/>
                </a:lnTo>
                <a:lnTo>
                  <a:pt x="257665" y="10747"/>
                </a:lnTo>
                <a:lnTo>
                  <a:pt x="301306" y="2686"/>
                </a:lnTo>
                <a:lnTo>
                  <a:pt x="345530" y="0"/>
                </a:lnTo>
                <a:lnTo>
                  <a:pt x="389755" y="2686"/>
                </a:lnTo>
                <a:lnTo>
                  <a:pt x="433395" y="10747"/>
                </a:lnTo>
                <a:lnTo>
                  <a:pt x="475869" y="24182"/>
                </a:lnTo>
                <a:lnTo>
                  <a:pt x="516592" y="42991"/>
                </a:lnTo>
                <a:lnTo>
                  <a:pt x="554980" y="67174"/>
                </a:lnTo>
                <a:lnTo>
                  <a:pt x="590450" y="96730"/>
                </a:lnTo>
                <a:close/>
              </a:path>
            </a:pathLst>
          </a:custGeom>
          <a:ln w="12700">
            <a:solidFill>
              <a:srgbClr val="4271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042400" y="4241800"/>
            <a:ext cx="32194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ED1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64319" y="5130765"/>
            <a:ext cx="1080135" cy="966469"/>
          </a:xfrm>
          <a:custGeom>
            <a:avLst/>
            <a:gdLst/>
            <a:ahLst/>
            <a:cxnLst/>
            <a:rect l="l" t="t" r="r" b="b"/>
            <a:pathLst>
              <a:path w="1080134" h="966470">
                <a:moveTo>
                  <a:pt x="539788" y="0"/>
                </a:moveTo>
                <a:lnTo>
                  <a:pt x="493738" y="1746"/>
                </a:lnTo>
                <a:lnTo>
                  <a:pt x="447959" y="6986"/>
                </a:lnTo>
                <a:lnTo>
                  <a:pt x="402719" y="15719"/>
                </a:lnTo>
                <a:lnTo>
                  <a:pt x="358288" y="27945"/>
                </a:lnTo>
                <a:lnTo>
                  <a:pt x="314935" y="43665"/>
                </a:lnTo>
                <a:lnTo>
                  <a:pt x="272932" y="62877"/>
                </a:lnTo>
                <a:lnTo>
                  <a:pt x="232546" y="85583"/>
                </a:lnTo>
                <a:lnTo>
                  <a:pt x="194049" y="111782"/>
                </a:lnTo>
                <a:lnTo>
                  <a:pt x="157710" y="141474"/>
                </a:lnTo>
                <a:lnTo>
                  <a:pt x="122663" y="175929"/>
                </a:lnTo>
                <a:lnTo>
                  <a:pt x="91997" y="212531"/>
                </a:lnTo>
                <a:lnTo>
                  <a:pt x="65712" y="250993"/>
                </a:lnTo>
                <a:lnTo>
                  <a:pt x="43808" y="291030"/>
                </a:lnTo>
                <a:lnTo>
                  <a:pt x="26285" y="332355"/>
                </a:lnTo>
                <a:lnTo>
                  <a:pt x="13142" y="374682"/>
                </a:lnTo>
                <a:lnTo>
                  <a:pt x="4380" y="417725"/>
                </a:lnTo>
                <a:lnTo>
                  <a:pt x="0" y="461197"/>
                </a:lnTo>
                <a:lnTo>
                  <a:pt x="0" y="504812"/>
                </a:lnTo>
                <a:lnTo>
                  <a:pt x="4380" y="548284"/>
                </a:lnTo>
                <a:lnTo>
                  <a:pt x="13142" y="591328"/>
                </a:lnTo>
                <a:lnTo>
                  <a:pt x="26285" y="633655"/>
                </a:lnTo>
                <a:lnTo>
                  <a:pt x="43808" y="674981"/>
                </a:lnTo>
                <a:lnTo>
                  <a:pt x="65712" y="715019"/>
                </a:lnTo>
                <a:lnTo>
                  <a:pt x="91997" y="753483"/>
                </a:lnTo>
                <a:lnTo>
                  <a:pt x="122663" y="790087"/>
                </a:lnTo>
                <a:lnTo>
                  <a:pt x="157710" y="824544"/>
                </a:lnTo>
                <a:lnTo>
                  <a:pt x="194049" y="854234"/>
                </a:lnTo>
                <a:lnTo>
                  <a:pt x="232546" y="880431"/>
                </a:lnTo>
                <a:lnTo>
                  <a:pt x="272932" y="903136"/>
                </a:lnTo>
                <a:lnTo>
                  <a:pt x="314935" y="922347"/>
                </a:lnTo>
                <a:lnTo>
                  <a:pt x="358288" y="938065"/>
                </a:lnTo>
                <a:lnTo>
                  <a:pt x="402719" y="950291"/>
                </a:lnTo>
                <a:lnTo>
                  <a:pt x="447959" y="959023"/>
                </a:lnTo>
                <a:lnTo>
                  <a:pt x="493738" y="964263"/>
                </a:lnTo>
                <a:lnTo>
                  <a:pt x="539788" y="966009"/>
                </a:lnTo>
                <a:lnTo>
                  <a:pt x="585837" y="964263"/>
                </a:lnTo>
                <a:lnTo>
                  <a:pt x="631616" y="959023"/>
                </a:lnTo>
                <a:lnTo>
                  <a:pt x="676856" y="950291"/>
                </a:lnTo>
                <a:lnTo>
                  <a:pt x="721286" y="938065"/>
                </a:lnTo>
                <a:lnTo>
                  <a:pt x="764637" y="922347"/>
                </a:lnTo>
                <a:lnTo>
                  <a:pt x="806639" y="903136"/>
                </a:lnTo>
                <a:lnTo>
                  <a:pt x="847023" y="880431"/>
                </a:lnTo>
                <a:lnTo>
                  <a:pt x="885519" y="854234"/>
                </a:lnTo>
                <a:lnTo>
                  <a:pt x="921856" y="824544"/>
                </a:lnTo>
                <a:lnTo>
                  <a:pt x="956905" y="790087"/>
                </a:lnTo>
                <a:lnTo>
                  <a:pt x="987573" y="753483"/>
                </a:lnTo>
                <a:lnTo>
                  <a:pt x="1013859" y="715019"/>
                </a:lnTo>
                <a:lnTo>
                  <a:pt x="1035765" y="674981"/>
                </a:lnTo>
                <a:lnTo>
                  <a:pt x="1053289" y="633655"/>
                </a:lnTo>
                <a:lnTo>
                  <a:pt x="1066433" y="591328"/>
                </a:lnTo>
                <a:lnTo>
                  <a:pt x="1075195" y="548284"/>
                </a:lnTo>
                <a:lnTo>
                  <a:pt x="1079576" y="504812"/>
                </a:lnTo>
                <a:lnTo>
                  <a:pt x="1079576" y="461197"/>
                </a:lnTo>
                <a:lnTo>
                  <a:pt x="1075195" y="417725"/>
                </a:lnTo>
                <a:lnTo>
                  <a:pt x="1066433" y="374682"/>
                </a:lnTo>
                <a:lnTo>
                  <a:pt x="1053289" y="332355"/>
                </a:lnTo>
                <a:lnTo>
                  <a:pt x="1035765" y="291030"/>
                </a:lnTo>
                <a:lnTo>
                  <a:pt x="1013859" y="250993"/>
                </a:lnTo>
                <a:lnTo>
                  <a:pt x="987573" y="212531"/>
                </a:lnTo>
                <a:lnTo>
                  <a:pt x="956905" y="175929"/>
                </a:lnTo>
                <a:lnTo>
                  <a:pt x="921856" y="141474"/>
                </a:lnTo>
                <a:lnTo>
                  <a:pt x="885519" y="111782"/>
                </a:lnTo>
                <a:lnTo>
                  <a:pt x="847023" y="85583"/>
                </a:lnTo>
                <a:lnTo>
                  <a:pt x="806639" y="62877"/>
                </a:lnTo>
                <a:lnTo>
                  <a:pt x="764637" y="43665"/>
                </a:lnTo>
                <a:lnTo>
                  <a:pt x="721286" y="27945"/>
                </a:lnTo>
                <a:lnTo>
                  <a:pt x="676856" y="15719"/>
                </a:lnTo>
                <a:lnTo>
                  <a:pt x="631616" y="6986"/>
                </a:lnTo>
                <a:lnTo>
                  <a:pt x="585837" y="1746"/>
                </a:lnTo>
                <a:lnTo>
                  <a:pt x="539788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64322" y="5130762"/>
            <a:ext cx="1080135" cy="966469"/>
          </a:xfrm>
          <a:custGeom>
            <a:avLst/>
            <a:gdLst/>
            <a:ahLst/>
            <a:cxnLst/>
            <a:rect l="l" t="t" r="r" b="b"/>
            <a:pathLst>
              <a:path w="1080134" h="966470">
                <a:moveTo>
                  <a:pt x="921859" y="141469"/>
                </a:moveTo>
                <a:lnTo>
                  <a:pt x="956907" y="175924"/>
                </a:lnTo>
                <a:lnTo>
                  <a:pt x="987573" y="212526"/>
                </a:lnTo>
                <a:lnTo>
                  <a:pt x="1013859" y="250989"/>
                </a:lnTo>
                <a:lnTo>
                  <a:pt x="1035763" y="291027"/>
                </a:lnTo>
                <a:lnTo>
                  <a:pt x="1053287" y="332352"/>
                </a:lnTo>
                <a:lnTo>
                  <a:pt x="1066430" y="374680"/>
                </a:lnTo>
                <a:lnTo>
                  <a:pt x="1075192" y="417723"/>
                </a:lnTo>
                <a:lnTo>
                  <a:pt x="1079572" y="461196"/>
                </a:lnTo>
                <a:lnTo>
                  <a:pt x="1079572" y="504811"/>
                </a:lnTo>
                <a:lnTo>
                  <a:pt x="1075192" y="548284"/>
                </a:lnTo>
                <a:lnTo>
                  <a:pt x="1066430" y="591327"/>
                </a:lnTo>
                <a:lnTo>
                  <a:pt x="1053287" y="633655"/>
                </a:lnTo>
                <a:lnTo>
                  <a:pt x="1035763" y="674980"/>
                </a:lnTo>
                <a:lnTo>
                  <a:pt x="1013859" y="715018"/>
                </a:lnTo>
                <a:lnTo>
                  <a:pt x="987573" y="753481"/>
                </a:lnTo>
                <a:lnTo>
                  <a:pt x="956907" y="790084"/>
                </a:lnTo>
                <a:lnTo>
                  <a:pt x="921859" y="824539"/>
                </a:lnTo>
                <a:lnTo>
                  <a:pt x="885521" y="854230"/>
                </a:lnTo>
                <a:lnTo>
                  <a:pt x="847026" y="880428"/>
                </a:lnTo>
                <a:lnTo>
                  <a:pt x="806641" y="903133"/>
                </a:lnTo>
                <a:lnTo>
                  <a:pt x="764638" y="922344"/>
                </a:lnTo>
                <a:lnTo>
                  <a:pt x="721286" y="938063"/>
                </a:lnTo>
                <a:lnTo>
                  <a:pt x="676855" y="950289"/>
                </a:lnTo>
                <a:lnTo>
                  <a:pt x="631615" y="959021"/>
                </a:lnTo>
                <a:lnTo>
                  <a:pt x="585836" y="964261"/>
                </a:lnTo>
                <a:lnTo>
                  <a:pt x="539786" y="966007"/>
                </a:lnTo>
                <a:lnTo>
                  <a:pt x="493736" y="964261"/>
                </a:lnTo>
                <a:lnTo>
                  <a:pt x="447957" y="959021"/>
                </a:lnTo>
                <a:lnTo>
                  <a:pt x="402716" y="950289"/>
                </a:lnTo>
                <a:lnTo>
                  <a:pt x="358285" y="938063"/>
                </a:lnTo>
                <a:lnTo>
                  <a:pt x="314934" y="922344"/>
                </a:lnTo>
                <a:lnTo>
                  <a:pt x="272930" y="903133"/>
                </a:lnTo>
                <a:lnTo>
                  <a:pt x="232546" y="880428"/>
                </a:lnTo>
                <a:lnTo>
                  <a:pt x="194050" y="854230"/>
                </a:lnTo>
                <a:lnTo>
                  <a:pt x="157712" y="824539"/>
                </a:lnTo>
                <a:lnTo>
                  <a:pt x="122665" y="790084"/>
                </a:lnTo>
                <a:lnTo>
                  <a:pt x="91998" y="753481"/>
                </a:lnTo>
                <a:lnTo>
                  <a:pt x="65713" y="715018"/>
                </a:lnTo>
                <a:lnTo>
                  <a:pt x="43808" y="674980"/>
                </a:lnTo>
                <a:lnTo>
                  <a:pt x="26285" y="633655"/>
                </a:lnTo>
                <a:lnTo>
                  <a:pt x="13142" y="591327"/>
                </a:lnTo>
                <a:lnTo>
                  <a:pt x="4380" y="548284"/>
                </a:lnTo>
                <a:lnTo>
                  <a:pt x="0" y="504811"/>
                </a:lnTo>
                <a:lnTo>
                  <a:pt x="0" y="461196"/>
                </a:lnTo>
                <a:lnTo>
                  <a:pt x="4380" y="417723"/>
                </a:lnTo>
                <a:lnTo>
                  <a:pt x="13142" y="374680"/>
                </a:lnTo>
                <a:lnTo>
                  <a:pt x="26285" y="332352"/>
                </a:lnTo>
                <a:lnTo>
                  <a:pt x="43808" y="291027"/>
                </a:lnTo>
                <a:lnTo>
                  <a:pt x="65713" y="250989"/>
                </a:lnTo>
                <a:lnTo>
                  <a:pt x="91998" y="212526"/>
                </a:lnTo>
                <a:lnTo>
                  <a:pt x="122665" y="175924"/>
                </a:lnTo>
                <a:lnTo>
                  <a:pt x="157712" y="141469"/>
                </a:lnTo>
                <a:lnTo>
                  <a:pt x="194050" y="111777"/>
                </a:lnTo>
                <a:lnTo>
                  <a:pt x="232546" y="85580"/>
                </a:lnTo>
                <a:lnTo>
                  <a:pt x="272930" y="62875"/>
                </a:lnTo>
                <a:lnTo>
                  <a:pt x="314934" y="43663"/>
                </a:lnTo>
                <a:lnTo>
                  <a:pt x="358285" y="27944"/>
                </a:lnTo>
                <a:lnTo>
                  <a:pt x="402716" y="15718"/>
                </a:lnTo>
                <a:lnTo>
                  <a:pt x="447957" y="6986"/>
                </a:lnTo>
                <a:lnTo>
                  <a:pt x="493736" y="1746"/>
                </a:lnTo>
                <a:lnTo>
                  <a:pt x="539786" y="0"/>
                </a:lnTo>
                <a:lnTo>
                  <a:pt x="585836" y="1746"/>
                </a:lnTo>
                <a:lnTo>
                  <a:pt x="631615" y="6986"/>
                </a:lnTo>
                <a:lnTo>
                  <a:pt x="676855" y="15718"/>
                </a:lnTo>
                <a:lnTo>
                  <a:pt x="721286" y="27944"/>
                </a:lnTo>
                <a:lnTo>
                  <a:pt x="764638" y="43663"/>
                </a:lnTo>
                <a:lnTo>
                  <a:pt x="806641" y="62875"/>
                </a:lnTo>
                <a:lnTo>
                  <a:pt x="847026" y="85580"/>
                </a:lnTo>
                <a:lnTo>
                  <a:pt x="885521" y="111777"/>
                </a:lnTo>
                <a:lnTo>
                  <a:pt x="921859" y="141469"/>
                </a:lnTo>
                <a:close/>
              </a:path>
            </a:pathLst>
          </a:custGeom>
          <a:ln w="12700">
            <a:solidFill>
              <a:srgbClr val="4271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042400" y="5511800"/>
            <a:ext cx="32194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ED2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204108" y="3648024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5">
                <a:moveTo>
                  <a:pt x="0" y="0"/>
                </a:moveTo>
                <a:lnTo>
                  <a:pt x="0" y="49092"/>
                </a:lnTo>
                <a:lnTo>
                  <a:pt x="0" y="98185"/>
                </a:lnTo>
                <a:lnTo>
                  <a:pt x="0" y="147278"/>
                </a:lnTo>
                <a:lnTo>
                  <a:pt x="0" y="196371"/>
                </a:lnTo>
                <a:lnTo>
                  <a:pt x="0" y="245464"/>
                </a:lnTo>
                <a:lnTo>
                  <a:pt x="0" y="264514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099520" y="3799964"/>
            <a:ext cx="209550" cy="209550"/>
          </a:xfrm>
          <a:custGeom>
            <a:avLst/>
            <a:gdLst/>
            <a:ahLst/>
            <a:cxnLst/>
            <a:rect l="l" t="t" r="r" b="b"/>
            <a:pathLst>
              <a:path w="209550" h="209550">
                <a:moveTo>
                  <a:pt x="20137" y="5"/>
                </a:moveTo>
                <a:lnTo>
                  <a:pt x="11383" y="2986"/>
                </a:lnTo>
                <a:lnTo>
                  <a:pt x="4472" y="9124"/>
                </a:lnTo>
                <a:lnTo>
                  <a:pt x="588" y="17156"/>
                </a:lnTo>
                <a:lnTo>
                  <a:pt x="0" y="26061"/>
                </a:lnTo>
                <a:lnTo>
                  <a:pt x="2976" y="34813"/>
                </a:lnTo>
                <a:lnTo>
                  <a:pt x="104588" y="209361"/>
                </a:lnTo>
                <a:lnTo>
                  <a:pt x="158470" y="116804"/>
                </a:lnTo>
                <a:lnTo>
                  <a:pt x="104588" y="116804"/>
                </a:lnTo>
                <a:lnTo>
                  <a:pt x="43222" y="11394"/>
                </a:lnTo>
                <a:lnTo>
                  <a:pt x="37082" y="4481"/>
                </a:lnTo>
                <a:lnTo>
                  <a:pt x="29022" y="592"/>
                </a:lnTo>
                <a:lnTo>
                  <a:pt x="20137" y="5"/>
                </a:lnTo>
                <a:close/>
              </a:path>
              <a:path w="209550" h="209550">
                <a:moveTo>
                  <a:pt x="189042" y="0"/>
                </a:moveTo>
                <a:lnTo>
                  <a:pt x="180133" y="594"/>
                </a:lnTo>
                <a:lnTo>
                  <a:pt x="172099" y="4481"/>
                </a:lnTo>
                <a:lnTo>
                  <a:pt x="165955" y="11394"/>
                </a:lnTo>
                <a:lnTo>
                  <a:pt x="104588" y="116804"/>
                </a:lnTo>
                <a:lnTo>
                  <a:pt x="158470" y="116804"/>
                </a:lnTo>
                <a:lnTo>
                  <a:pt x="206201" y="34813"/>
                </a:lnTo>
                <a:lnTo>
                  <a:pt x="209183" y="26060"/>
                </a:lnTo>
                <a:lnTo>
                  <a:pt x="208593" y="17155"/>
                </a:lnTo>
                <a:lnTo>
                  <a:pt x="204706" y="9118"/>
                </a:lnTo>
                <a:lnTo>
                  <a:pt x="197794" y="2974"/>
                </a:lnTo>
                <a:lnTo>
                  <a:pt x="18904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204109" y="4682439"/>
            <a:ext cx="0" cy="345440"/>
          </a:xfrm>
          <a:custGeom>
            <a:avLst/>
            <a:gdLst/>
            <a:ahLst/>
            <a:cxnLst/>
            <a:rect l="l" t="t" r="r" b="b"/>
            <a:pathLst>
              <a:path w="0" h="345439">
                <a:moveTo>
                  <a:pt x="2" y="0"/>
                </a:moveTo>
                <a:lnTo>
                  <a:pt x="1" y="54356"/>
                </a:lnTo>
                <a:lnTo>
                  <a:pt x="1" y="108713"/>
                </a:lnTo>
                <a:lnTo>
                  <a:pt x="1" y="163069"/>
                </a:lnTo>
                <a:lnTo>
                  <a:pt x="1" y="217426"/>
                </a:lnTo>
                <a:lnTo>
                  <a:pt x="0" y="271783"/>
                </a:lnTo>
                <a:lnTo>
                  <a:pt x="0" y="326139"/>
                </a:lnTo>
                <a:lnTo>
                  <a:pt x="0" y="345189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099520" y="4915048"/>
            <a:ext cx="209550" cy="209550"/>
          </a:xfrm>
          <a:custGeom>
            <a:avLst/>
            <a:gdLst/>
            <a:ahLst/>
            <a:cxnLst/>
            <a:rect l="l" t="t" r="r" b="b"/>
            <a:pathLst>
              <a:path w="209550" h="209550">
                <a:moveTo>
                  <a:pt x="20135" y="0"/>
                </a:moveTo>
                <a:lnTo>
                  <a:pt x="11383" y="2976"/>
                </a:lnTo>
                <a:lnTo>
                  <a:pt x="4472" y="9120"/>
                </a:lnTo>
                <a:lnTo>
                  <a:pt x="588" y="17157"/>
                </a:lnTo>
                <a:lnTo>
                  <a:pt x="0" y="26062"/>
                </a:lnTo>
                <a:lnTo>
                  <a:pt x="2976" y="34815"/>
                </a:lnTo>
                <a:lnTo>
                  <a:pt x="104588" y="209363"/>
                </a:lnTo>
                <a:lnTo>
                  <a:pt x="158470" y="116806"/>
                </a:lnTo>
                <a:lnTo>
                  <a:pt x="104588" y="116806"/>
                </a:lnTo>
                <a:lnTo>
                  <a:pt x="43222" y="11383"/>
                </a:lnTo>
                <a:lnTo>
                  <a:pt x="37077" y="4472"/>
                </a:lnTo>
                <a:lnTo>
                  <a:pt x="29041" y="588"/>
                </a:lnTo>
                <a:lnTo>
                  <a:pt x="20135" y="0"/>
                </a:lnTo>
                <a:close/>
              </a:path>
              <a:path w="209550" h="209550">
                <a:moveTo>
                  <a:pt x="189042" y="0"/>
                </a:moveTo>
                <a:lnTo>
                  <a:pt x="180136" y="588"/>
                </a:lnTo>
                <a:lnTo>
                  <a:pt x="172099" y="4472"/>
                </a:lnTo>
                <a:lnTo>
                  <a:pt x="165955" y="11383"/>
                </a:lnTo>
                <a:lnTo>
                  <a:pt x="104588" y="116806"/>
                </a:lnTo>
                <a:lnTo>
                  <a:pt x="158470" y="116806"/>
                </a:lnTo>
                <a:lnTo>
                  <a:pt x="206201" y="34815"/>
                </a:lnTo>
                <a:lnTo>
                  <a:pt x="209183" y="26062"/>
                </a:lnTo>
                <a:lnTo>
                  <a:pt x="208593" y="17157"/>
                </a:lnTo>
                <a:lnTo>
                  <a:pt x="204706" y="9120"/>
                </a:lnTo>
                <a:lnTo>
                  <a:pt x="197794" y="2976"/>
                </a:lnTo>
                <a:lnTo>
                  <a:pt x="18904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5008" y="23610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5008" y="2729344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5008" y="3097644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20700" y="1130300"/>
            <a:ext cx="3865245" cy="225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EDITION</a:t>
            </a:r>
            <a:r>
              <a:rPr dirty="0" sz="3200" spc="-5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SETUP</a:t>
            </a:r>
            <a:endParaRPr sz="3200">
              <a:latin typeface="Times New Roman"/>
              <a:cs typeface="Times New Roman"/>
            </a:endParaRPr>
          </a:p>
          <a:p>
            <a:pPr marL="774700" marR="5080">
              <a:lnSpc>
                <a:spcPct val="120800"/>
              </a:lnSpc>
              <a:spcBef>
                <a:spcPts val="21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make schema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editionable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create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editions</a:t>
            </a:r>
            <a:endParaRPr sz="2000">
              <a:latin typeface="Arial"/>
              <a:cs typeface="Arial"/>
            </a:endParaRPr>
          </a:p>
          <a:p>
            <a:pPr marL="774700" marR="1134745">
              <a:lnSpc>
                <a:spcPct val="1208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switch editions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code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something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Demo</a:t>
            </a:r>
            <a:r>
              <a:rPr dirty="0" spc="-90"/>
              <a:t> </a:t>
            </a:r>
            <a:r>
              <a:rPr dirty="0"/>
              <a:t>1</a:t>
            </a:r>
          </a:p>
        </p:txBody>
      </p:sp>
      <p:sp>
        <p:nvSpPr>
          <p:cNvPr id="20" name="object 20"/>
          <p:cNvSpPr/>
          <p:nvPr/>
        </p:nvSpPr>
        <p:spPr>
          <a:xfrm>
            <a:off x="6279646" y="4406185"/>
            <a:ext cx="3240403" cy="1485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06082" y="2159000"/>
            <a:ext cx="2118702" cy="1987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06041" y="2155177"/>
            <a:ext cx="2118995" cy="1991995"/>
          </a:xfrm>
          <a:custGeom>
            <a:avLst/>
            <a:gdLst/>
            <a:ahLst/>
            <a:cxnLst/>
            <a:rect l="l" t="t" r="r" b="b"/>
            <a:pathLst>
              <a:path w="2118995" h="1991995">
                <a:moveTo>
                  <a:pt x="1168008" y="281"/>
                </a:moveTo>
                <a:lnTo>
                  <a:pt x="1090478" y="2984"/>
                </a:lnTo>
                <a:lnTo>
                  <a:pt x="1048576" y="5279"/>
                </a:lnTo>
                <a:lnTo>
                  <a:pt x="1004364" y="8191"/>
                </a:lnTo>
                <a:lnTo>
                  <a:pt x="957677" y="11712"/>
                </a:lnTo>
                <a:lnTo>
                  <a:pt x="908350" y="15833"/>
                </a:lnTo>
                <a:lnTo>
                  <a:pt x="856218" y="20546"/>
                </a:lnTo>
                <a:lnTo>
                  <a:pt x="801116" y="25840"/>
                </a:lnTo>
                <a:lnTo>
                  <a:pt x="742880" y="31708"/>
                </a:lnTo>
                <a:lnTo>
                  <a:pt x="681345" y="38140"/>
                </a:lnTo>
                <a:lnTo>
                  <a:pt x="616346" y="45128"/>
                </a:lnTo>
                <a:lnTo>
                  <a:pt x="547161" y="52204"/>
                </a:lnTo>
                <a:lnTo>
                  <a:pt x="484252" y="57652"/>
                </a:lnTo>
                <a:lnTo>
                  <a:pt x="426927" y="61478"/>
                </a:lnTo>
                <a:lnTo>
                  <a:pt x="374496" y="63688"/>
                </a:lnTo>
                <a:lnTo>
                  <a:pt x="326266" y="64287"/>
                </a:lnTo>
                <a:lnTo>
                  <a:pt x="281546" y="63281"/>
                </a:lnTo>
                <a:lnTo>
                  <a:pt x="239644" y="60675"/>
                </a:lnTo>
                <a:lnTo>
                  <a:pt x="199868" y="56474"/>
                </a:lnTo>
                <a:lnTo>
                  <a:pt x="161527" y="50685"/>
                </a:lnTo>
                <a:lnTo>
                  <a:pt x="100518" y="40529"/>
                </a:lnTo>
                <a:lnTo>
                  <a:pt x="49720" y="32939"/>
                </a:lnTo>
                <a:lnTo>
                  <a:pt x="14444" y="28666"/>
                </a:lnTo>
                <a:lnTo>
                  <a:pt x="0" y="28460"/>
                </a:lnTo>
                <a:lnTo>
                  <a:pt x="520" y="45251"/>
                </a:lnTo>
                <a:lnTo>
                  <a:pt x="46056" y="117330"/>
                </a:lnTo>
                <a:lnTo>
                  <a:pt x="83385" y="163573"/>
                </a:lnTo>
                <a:lnTo>
                  <a:pt x="125298" y="210587"/>
                </a:lnTo>
                <a:lnTo>
                  <a:pt x="167952" y="253850"/>
                </a:lnTo>
                <a:lnTo>
                  <a:pt x="207503" y="288840"/>
                </a:lnTo>
                <a:lnTo>
                  <a:pt x="240108" y="311035"/>
                </a:lnTo>
                <a:lnTo>
                  <a:pt x="275716" y="331144"/>
                </a:lnTo>
                <a:lnTo>
                  <a:pt x="303447" y="350366"/>
                </a:lnTo>
                <a:lnTo>
                  <a:pt x="320543" y="366491"/>
                </a:lnTo>
                <a:lnTo>
                  <a:pt x="324246" y="377312"/>
                </a:lnTo>
                <a:lnTo>
                  <a:pt x="295949" y="432668"/>
                </a:lnTo>
                <a:lnTo>
                  <a:pt x="269871" y="487034"/>
                </a:lnTo>
                <a:lnTo>
                  <a:pt x="246008" y="540447"/>
                </a:lnTo>
                <a:lnTo>
                  <a:pt x="224355" y="592946"/>
                </a:lnTo>
                <a:lnTo>
                  <a:pt x="204911" y="644569"/>
                </a:lnTo>
                <a:lnTo>
                  <a:pt x="187669" y="695355"/>
                </a:lnTo>
                <a:lnTo>
                  <a:pt x="172628" y="745341"/>
                </a:lnTo>
                <a:lnTo>
                  <a:pt x="159784" y="794565"/>
                </a:lnTo>
                <a:lnTo>
                  <a:pt x="149132" y="843066"/>
                </a:lnTo>
                <a:lnTo>
                  <a:pt x="140669" y="890882"/>
                </a:lnTo>
                <a:lnTo>
                  <a:pt x="134392" y="938051"/>
                </a:lnTo>
                <a:lnTo>
                  <a:pt x="130297" y="984611"/>
                </a:lnTo>
                <a:lnTo>
                  <a:pt x="128380" y="1030601"/>
                </a:lnTo>
                <a:lnTo>
                  <a:pt x="128637" y="1076059"/>
                </a:lnTo>
                <a:lnTo>
                  <a:pt x="131065" y="1121022"/>
                </a:lnTo>
                <a:lnTo>
                  <a:pt x="135660" y="1165529"/>
                </a:lnTo>
                <a:lnTo>
                  <a:pt x="142419" y="1209619"/>
                </a:lnTo>
                <a:lnTo>
                  <a:pt x="151338" y="1253329"/>
                </a:lnTo>
                <a:lnTo>
                  <a:pt x="162413" y="1296698"/>
                </a:lnTo>
                <a:lnTo>
                  <a:pt x="175641" y="1339763"/>
                </a:lnTo>
                <a:lnTo>
                  <a:pt x="191017" y="1382564"/>
                </a:lnTo>
                <a:lnTo>
                  <a:pt x="208539" y="1425137"/>
                </a:lnTo>
                <a:lnTo>
                  <a:pt x="228202" y="1467522"/>
                </a:lnTo>
                <a:lnTo>
                  <a:pt x="257532" y="1524036"/>
                </a:lnTo>
                <a:lnTo>
                  <a:pt x="285664" y="1570556"/>
                </a:lnTo>
                <a:lnTo>
                  <a:pt x="314163" y="1608954"/>
                </a:lnTo>
                <a:lnTo>
                  <a:pt x="344593" y="1641103"/>
                </a:lnTo>
                <a:lnTo>
                  <a:pt x="378521" y="1668874"/>
                </a:lnTo>
                <a:lnTo>
                  <a:pt x="417511" y="1694141"/>
                </a:lnTo>
                <a:lnTo>
                  <a:pt x="460640" y="1718481"/>
                </a:lnTo>
                <a:lnTo>
                  <a:pt x="503189" y="1740534"/>
                </a:lnTo>
                <a:lnTo>
                  <a:pt x="545537" y="1760412"/>
                </a:lnTo>
                <a:lnTo>
                  <a:pt x="588064" y="1778223"/>
                </a:lnTo>
                <a:lnTo>
                  <a:pt x="631149" y="1794080"/>
                </a:lnTo>
                <a:lnTo>
                  <a:pt x="675172" y="1808093"/>
                </a:lnTo>
                <a:lnTo>
                  <a:pt x="720513" y="1820373"/>
                </a:lnTo>
                <a:lnTo>
                  <a:pt x="767551" y="1831030"/>
                </a:lnTo>
                <a:lnTo>
                  <a:pt x="816667" y="1840175"/>
                </a:lnTo>
                <a:lnTo>
                  <a:pt x="868240" y="1847919"/>
                </a:lnTo>
                <a:lnTo>
                  <a:pt x="922650" y="1854373"/>
                </a:lnTo>
                <a:lnTo>
                  <a:pt x="980277" y="1859647"/>
                </a:lnTo>
                <a:lnTo>
                  <a:pt x="1049939" y="1866489"/>
                </a:lnTo>
                <a:lnTo>
                  <a:pt x="1110598" y="1874954"/>
                </a:lnTo>
                <a:lnTo>
                  <a:pt x="1158533" y="1884323"/>
                </a:lnTo>
                <a:lnTo>
                  <a:pt x="1190022" y="1893879"/>
                </a:lnTo>
                <a:lnTo>
                  <a:pt x="1201346" y="1902903"/>
                </a:lnTo>
                <a:lnTo>
                  <a:pt x="1191121" y="1915302"/>
                </a:lnTo>
                <a:lnTo>
                  <a:pt x="1163263" y="1929981"/>
                </a:lnTo>
                <a:lnTo>
                  <a:pt x="1122002" y="1945110"/>
                </a:lnTo>
                <a:lnTo>
                  <a:pt x="1071565" y="1958860"/>
                </a:lnTo>
                <a:lnTo>
                  <a:pt x="1010398" y="1973938"/>
                </a:lnTo>
                <a:lnTo>
                  <a:pt x="982911" y="1983512"/>
                </a:lnTo>
                <a:lnTo>
                  <a:pt x="987149" y="1988897"/>
                </a:lnTo>
                <a:lnTo>
                  <a:pt x="1021158" y="1991410"/>
                </a:lnTo>
                <a:lnTo>
                  <a:pt x="1061584" y="1991125"/>
                </a:lnTo>
                <a:lnTo>
                  <a:pt x="1106294" y="1988040"/>
                </a:lnTo>
                <a:lnTo>
                  <a:pt x="1154348" y="1982371"/>
                </a:lnTo>
                <a:lnTo>
                  <a:pt x="1204809" y="1974334"/>
                </a:lnTo>
                <a:lnTo>
                  <a:pt x="1256738" y="1964145"/>
                </a:lnTo>
                <a:lnTo>
                  <a:pt x="1309199" y="1952022"/>
                </a:lnTo>
                <a:lnTo>
                  <a:pt x="1361251" y="1938180"/>
                </a:lnTo>
                <a:lnTo>
                  <a:pt x="1411958" y="1922837"/>
                </a:lnTo>
                <a:lnTo>
                  <a:pt x="1460380" y="1906208"/>
                </a:lnTo>
                <a:lnTo>
                  <a:pt x="1505581" y="1888510"/>
                </a:lnTo>
                <a:lnTo>
                  <a:pt x="1546621" y="1869960"/>
                </a:lnTo>
                <a:lnTo>
                  <a:pt x="1591474" y="1847001"/>
                </a:lnTo>
                <a:lnTo>
                  <a:pt x="1634197" y="1823042"/>
                </a:lnTo>
                <a:lnTo>
                  <a:pt x="1674790" y="1798083"/>
                </a:lnTo>
                <a:lnTo>
                  <a:pt x="1713254" y="1772121"/>
                </a:lnTo>
                <a:lnTo>
                  <a:pt x="1749589" y="1745155"/>
                </a:lnTo>
                <a:lnTo>
                  <a:pt x="1783795" y="1717186"/>
                </a:lnTo>
                <a:lnTo>
                  <a:pt x="1815872" y="1688211"/>
                </a:lnTo>
                <a:lnTo>
                  <a:pt x="1845821" y="1658230"/>
                </a:lnTo>
                <a:lnTo>
                  <a:pt x="1873641" y="1627242"/>
                </a:lnTo>
                <a:lnTo>
                  <a:pt x="1899334" y="1595246"/>
                </a:lnTo>
                <a:lnTo>
                  <a:pt x="1922900" y="1562240"/>
                </a:lnTo>
                <a:lnTo>
                  <a:pt x="1944339" y="1528224"/>
                </a:lnTo>
                <a:lnTo>
                  <a:pt x="1963650" y="1493196"/>
                </a:lnTo>
                <a:lnTo>
                  <a:pt x="1980835" y="1457156"/>
                </a:lnTo>
                <a:lnTo>
                  <a:pt x="1995894" y="1420103"/>
                </a:lnTo>
                <a:lnTo>
                  <a:pt x="2008827" y="1382035"/>
                </a:lnTo>
                <a:lnTo>
                  <a:pt x="2019634" y="1342951"/>
                </a:lnTo>
                <a:lnTo>
                  <a:pt x="2028316" y="1302851"/>
                </a:lnTo>
                <a:lnTo>
                  <a:pt x="2034872" y="1261734"/>
                </a:lnTo>
                <a:lnTo>
                  <a:pt x="2039304" y="1219598"/>
                </a:lnTo>
                <a:lnTo>
                  <a:pt x="2041611" y="1176442"/>
                </a:lnTo>
                <a:lnTo>
                  <a:pt x="2041794" y="1132266"/>
                </a:lnTo>
                <a:lnTo>
                  <a:pt x="2039853" y="1087068"/>
                </a:lnTo>
                <a:lnTo>
                  <a:pt x="2035789" y="1040848"/>
                </a:lnTo>
                <a:lnTo>
                  <a:pt x="2029601" y="993604"/>
                </a:lnTo>
                <a:lnTo>
                  <a:pt x="2021290" y="945335"/>
                </a:lnTo>
                <a:lnTo>
                  <a:pt x="2010857" y="896040"/>
                </a:lnTo>
                <a:lnTo>
                  <a:pt x="1998300" y="845719"/>
                </a:lnTo>
                <a:lnTo>
                  <a:pt x="1983622" y="794370"/>
                </a:lnTo>
                <a:lnTo>
                  <a:pt x="1966822" y="741992"/>
                </a:lnTo>
                <a:lnTo>
                  <a:pt x="1947900" y="688584"/>
                </a:lnTo>
                <a:lnTo>
                  <a:pt x="1926857" y="634146"/>
                </a:lnTo>
                <a:lnTo>
                  <a:pt x="1903693" y="578675"/>
                </a:lnTo>
                <a:lnTo>
                  <a:pt x="1878408" y="522172"/>
                </a:lnTo>
                <a:lnTo>
                  <a:pt x="1848282" y="454860"/>
                </a:lnTo>
                <a:lnTo>
                  <a:pt x="1827312" y="401484"/>
                </a:lnTo>
                <a:lnTo>
                  <a:pt x="1816135" y="360926"/>
                </a:lnTo>
                <a:lnTo>
                  <a:pt x="1815388" y="332067"/>
                </a:lnTo>
                <a:lnTo>
                  <a:pt x="1825704" y="313790"/>
                </a:lnTo>
                <a:lnTo>
                  <a:pt x="1847721" y="304976"/>
                </a:lnTo>
                <a:lnTo>
                  <a:pt x="1882075" y="304507"/>
                </a:lnTo>
                <a:lnTo>
                  <a:pt x="1929400" y="311265"/>
                </a:lnTo>
                <a:lnTo>
                  <a:pt x="1990333" y="324132"/>
                </a:lnTo>
                <a:lnTo>
                  <a:pt x="2037880" y="334293"/>
                </a:lnTo>
                <a:lnTo>
                  <a:pt x="2077995" y="341507"/>
                </a:lnTo>
                <a:lnTo>
                  <a:pt x="2106423" y="345094"/>
                </a:lnTo>
                <a:lnTo>
                  <a:pt x="2118908" y="344372"/>
                </a:lnTo>
                <a:lnTo>
                  <a:pt x="2115298" y="335271"/>
                </a:lnTo>
                <a:lnTo>
                  <a:pt x="2064753" y="296530"/>
                </a:lnTo>
                <a:lnTo>
                  <a:pt x="2023054" y="269933"/>
                </a:lnTo>
                <a:lnTo>
                  <a:pt x="1973892" y="240547"/>
                </a:lnTo>
                <a:lnTo>
                  <a:pt x="1919884" y="209895"/>
                </a:lnTo>
                <a:lnTo>
                  <a:pt x="1863649" y="179499"/>
                </a:lnTo>
                <a:lnTo>
                  <a:pt x="1807803" y="150879"/>
                </a:lnTo>
                <a:lnTo>
                  <a:pt x="1754963" y="125557"/>
                </a:lnTo>
                <a:lnTo>
                  <a:pt x="1707746" y="105056"/>
                </a:lnTo>
                <a:lnTo>
                  <a:pt x="1657174" y="85119"/>
                </a:lnTo>
                <a:lnTo>
                  <a:pt x="1609190" y="67385"/>
                </a:lnTo>
                <a:lnTo>
                  <a:pt x="1563033" y="51814"/>
                </a:lnTo>
                <a:lnTo>
                  <a:pt x="1517940" y="38366"/>
                </a:lnTo>
                <a:lnTo>
                  <a:pt x="1473148" y="27001"/>
                </a:lnTo>
                <a:lnTo>
                  <a:pt x="1427894" y="17678"/>
                </a:lnTo>
                <a:lnTo>
                  <a:pt x="1381416" y="10357"/>
                </a:lnTo>
                <a:lnTo>
                  <a:pt x="1332951" y="4997"/>
                </a:lnTo>
                <a:lnTo>
                  <a:pt x="1281736" y="1558"/>
                </a:lnTo>
                <a:lnTo>
                  <a:pt x="1227010" y="0"/>
                </a:lnTo>
                <a:lnTo>
                  <a:pt x="1168008" y="281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79501" y="4394223"/>
            <a:ext cx="3241040" cy="1497965"/>
          </a:xfrm>
          <a:custGeom>
            <a:avLst/>
            <a:gdLst/>
            <a:ahLst/>
            <a:cxnLst/>
            <a:rect l="l" t="t" r="r" b="b"/>
            <a:pathLst>
              <a:path w="3241040" h="1497964">
                <a:moveTo>
                  <a:pt x="324926" y="1602"/>
                </a:moveTo>
                <a:lnTo>
                  <a:pt x="255378" y="2148"/>
                </a:lnTo>
                <a:lnTo>
                  <a:pt x="187607" y="16677"/>
                </a:lnTo>
                <a:lnTo>
                  <a:pt x="140843" y="33202"/>
                </a:lnTo>
                <a:lnTo>
                  <a:pt x="96789" y="54886"/>
                </a:lnTo>
                <a:lnTo>
                  <a:pt x="60440" y="78897"/>
                </a:lnTo>
                <a:lnTo>
                  <a:pt x="19733" y="136559"/>
                </a:lnTo>
                <a:lnTo>
                  <a:pt x="7759" y="181106"/>
                </a:lnTo>
                <a:lnTo>
                  <a:pt x="1104" y="232807"/>
                </a:lnTo>
                <a:lnTo>
                  <a:pt x="0" y="288425"/>
                </a:lnTo>
                <a:lnTo>
                  <a:pt x="4676" y="344723"/>
                </a:lnTo>
                <a:lnTo>
                  <a:pt x="15364" y="398464"/>
                </a:lnTo>
                <a:lnTo>
                  <a:pt x="32171" y="436753"/>
                </a:lnTo>
                <a:lnTo>
                  <a:pt x="52661" y="455223"/>
                </a:lnTo>
                <a:lnTo>
                  <a:pt x="69981" y="451267"/>
                </a:lnTo>
                <a:lnTo>
                  <a:pt x="77277" y="422276"/>
                </a:lnTo>
                <a:lnTo>
                  <a:pt x="90115" y="386038"/>
                </a:lnTo>
                <a:lnTo>
                  <a:pt x="122633" y="346053"/>
                </a:lnTo>
                <a:lnTo>
                  <a:pt x="165837" y="309859"/>
                </a:lnTo>
                <a:lnTo>
                  <a:pt x="210734" y="284998"/>
                </a:lnTo>
                <a:lnTo>
                  <a:pt x="248330" y="279008"/>
                </a:lnTo>
                <a:lnTo>
                  <a:pt x="261542" y="285830"/>
                </a:lnTo>
                <a:lnTo>
                  <a:pt x="292267" y="328405"/>
                </a:lnTo>
                <a:lnTo>
                  <a:pt x="310572" y="365946"/>
                </a:lnTo>
                <a:lnTo>
                  <a:pt x="331365" y="415514"/>
                </a:lnTo>
                <a:lnTo>
                  <a:pt x="355043" y="478004"/>
                </a:lnTo>
                <a:lnTo>
                  <a:pt x="382002" y="554310"/>
                </a:lnTo>
                <a:lnTo>
                  <a:pt x="412636" y="645327"/>
                </a:lnTo>
                <a:lnTo>
                  <a:pt x="436698" y="717136"/>
                </a:lnTo>
                <a:lnTo>
                  <a:pt x="459790" y="784138"/>
                </a:lnTo>
                <a:lnTo>
                  <a:pt x="481364" y="844862"/>
                </a:lnTo>
                <a:lnTo>
                  <a:pt x="500868" y="897841"/>
                </a:lnTo>
                <a:lnTo>
                  <a:pt x="517751" y="941604"/>
                </a:lnTo>
                <a:lnTo>
                  <a:pt x="541457" y="995606"/>
                </a:lnTo>
                <a:lnTo>
                  <a:pt x="547177" y="1002908"/>
                </a:lnTo>
                <a:lnTo>
                  <a:pt x="554095" y="993330"/>
                </a:lnTo>
                <a:lnTo>
                  <a:pt x="579702" y="924517"/>
                </a:lnTo>
                <a:lnTo>
                  <a:pt x="596704" y="870489"/>
                </a:lnTo>
                <a:lnTo>
                  <a:pt x="615380" y="806852"/>
                </a:lnTo>
                <a:lnTo>
                  <a:pt x="634886" y="736208"/>
                </a:lnTo>
                <a:lnTo>
                  <a:pt x="654328" y="664800"/>
                </a:lnTo>
                <a:lnTo>
                  <a:pt x="672810" y="598996"/>
                </a:lnTo>
                <a:lnTo>
                  <a:pt x="689486" y="541588"/>
                </a:lnTo>
                <a:lnTo>
                  <a:pt x="703509" y="495371"/>
                </a:lnTo>
                <a:lnTo>
                  <a:pt x="720215" y="447676"/>
                </a:lnTo>
                <a:lnTo>
                  <a:pt x="729816" y="444175"/>
                </a:lnTo>
                <a:lnTo>
                  <a:pt x="745950" y="451147"/>
                </a:lnTo>
                <a:lnTo>
                  <a:pt x="766381" y="467200"/>
                </a:lnTo>
                <a:lnTo>
                  <a:pt x="788873" y="490945"/>
                </a:lnTo>
                <a:lnTo>
                  <a:pt x="816809" y="517803"/>
                </a:lnTo>
                <a:lnTo>
                  <a:pt x="852067" y="542326"/>
                </a:lnTo>
                <a:lnTo>
                  <a:pt x="890157" y="561797"/>
                </a:lnTo>
                <a:lnTo>
                  <a:pt x="926588" y="573495"/>
                </a:lnTo>
                <a:lnTo>
                  <a:pt x="969749" y="579641"/>
                </a:lnTo>
                <a:lnTo>
                  <a:pt x="999704" y="575956"/>
                </a:lnTo>
                <a:lnTo>
                  <a:pt x="1021676" y="560522"/>
                </a:lnTo>
                <a:lnTo>
                  <a:pt x="1040890" y="531420"/>
                </a:lnTo>
                <a:lnTo>
                  <a:pt x="1072242" y="472683"/>
                </a:lnTo>
                <a:lnTo>
                  <a:pt x="1132567" y="548095"/>
                </a:lnTo>
                <a:lnTo>
                  <a:pt x="1162139" y="581009"/>
                </a:lnTo>
                <a:lnTo>
                  <a:pt x="1193370" y="604302"/>
                </a:lnTo>
                <a:lnTo>
                  <a:pt x="1232200" y="620385"/>
                </a:lnTo>
                <a:lnTo>
                  <a:pt x="1284568" y="631669"/>
                </a:lnTo>
                <a:lnTo>
                  <a:pt x="1356411" y="640564"/>
                </a:lnTo>
                <a:lnTo>
                  <a:pt x="1422388" y="645102"/>
                </a:lnTo>
                <a:lnTo>
                  <a:pt x="1481041" y="645160"/>
                </a:lnTo>
                <a:lnTo>
                  <a:pt x="1525995" y="641034"/>
                </a:lnTo>
                <a:lnTo>
                  <a:pt x="1550873" y="633020"/>
                </a:lnTo>
                <a:lnTo>
                  <a:pt x="1580001" y="622733"/>
                </a:lnTo>
                <a:lnTo>
                  <a:pt x="1615788" y="629689"/>
                </a:lnTo>
                <a:lnTo>
                  <a:pt x="1655824" y="652504"/>
                </a:lnTo>
                <a:lnTo>
                  <a:pt x="1697698" y="689797"/>
                </a:lnTo>
                <a:lnTo>
                  <a:pt x="1738999" y="740183"/>
                </a:lnTo>
                <a:lnTo>
                  <a:pt x="1772437" y="803644"/>
                </a:lnTo>
                <a:lnTo>
                  <a:pt x="1782393" y="842116"/>
                </a:lnTo>
                <a:lnTo>
                  <a:pt x="1788703" y="889731"/>
                </a:lnTo>
                <a:lnTo>
                  <a:pt x="1792014" y="949972"/>
                </a:lnTo>
                <a:lnTo>
                  <a:pt x="1792974" y="1026327"/>
                </a:lnTo>
                <a:lnTo>
                  <a:pt x="1794053" y="1111273"/>
                </a:lnTo>
                <a:lnTo>
                  <a:pt x="1797687" y="1171321"/>
                </a:lnTo>
                <a:lnTo>
                  <a:pt x="1804473" y="1209929"/>
                </a:lnTo>
                <a:lnTo>
                  <a:pt x="1815005" y="1230557"/>
                </a:lnTo>
                <a:lnTo>
                  <a:pt x="1829880" y="1236664"/>
                </a:lnTo>
                <a:lnTo>
                  <a:pt x="1857597" y="1230084"/>
                </a:lnTo>
                <a:lnTo>
                  <a:pt x="1873643" y="1208607"/>
                </a:lnTo>
                <a:lnTo>
                  <a:pt x="1878331" y="1169623"/>
                </a:lnTo>
                <a:lnTo>
                  <a:pt x="1871974" y="1110524"/>
                </a:lnTo>
                <a:lnTo>
                  <a:pt x="1854886" y="1028701"/>
                </a:lnTo>
                <a:lnTo>
                  <a:pt x="1841614" y="968212"/>
                </a:lnTo>
                <a:lnTo>
                  <a:pt x="1830604" y="909210"/>
                </a:lnTo>
                <a:lnTo>
                  <a:pt x="1823003" y="858462"/>
                </a:lnTo>
                <a:lnTo>
                  <a:pt x="1819961" y="822733"/>
                </a:lnTo>
                <a:lnTo>
                  <a:pt x="1827074" y="776727"/>
                </a:lnTo>
                <a:lnTo>
                  <a:pt x="1847489" y="733855"/>
                </a:lnTo>
                <a:lnTo>
                  <a:pt x="1877760" y="698190"/>
                </a:lnTo>
                <a:lnTo>
                  <a:pt x="1914445" y="673804"/>
                </a:lnTo>
                <a:lnTo>
                  <a:pt x="1954098" y="664770"/>
                </a:lnTo>
                <a:lnTo>
                  <a:pt x="1977350" y="670254"/>
                </a:lnTo>
                <a:lnTo>
                  <a:pt x="2017721" y="710754"/>
                </a:lnTo>
                <a:lnTo>
                  <a:pt x="2048840" y="783149"/>
                </a:lnTo>
                <a:lnTo>
                  <a:pt x="2060527" y="828501"/>
                </a:lnTo>
                <a:lnTo>
                  <a:pt x="2069418" y="878459"/>
                </a:lnTo>
                <a:lnTo>
                  <a:pt x="2075351" y="931901"/>
                </a:lnTo>
                <a:lnTo>
                  <a:pt x="2078166" y="987705"/>
                </a:lnTo>
                <a:lnTo>
                  <a:pt x="2077701" y="1044748"/>
                </a:lnTo>
                <a:lnTo>
                  <a:pt x="2073796" y="1101908"/>
                </a:lnTo>
                <a:lnTo>
                  <a:pt x="2066288" y="1158062"/>
                </a:lnTo>
                <a:lnTo>
                  <a:pt x="2055018" y="1212089"/>
                </a:lnTo>
                <a:lnTo>
                  <a:pt x="2039823" y="1262864"/>
                </a:lnTo>
                <a:lnTo>
                  <a:pt x="2012598" y="1344005"/>
                </a:lnTo>
                <a:lnTo>
                  <a:pt x="2003873" y="1392318"/>
                </a:lnTo>
                <a:lnTo>
                  <a:pt x="2042998" y="1457326"/>
                </a:lnTo>
                <a:lnTo>
                  <a:pt x="2084096" y="1489186"/>
                </a:lnTo>
                <a:lnTo>
                  <a:pt x="2118411" y="1497814"/>
                </a:lnTo>
                <a:lnTo>
                  <a:pt x="2139216" y="1490203"/>
                </a:lnTo>
                <a:lnTo>
                  <a:pt x="2155573" y="1471327"/>
                </a:lnTo>
                <a:lnTo>
                  <a:pt x="2167215" y="1441954"/>
                </a:lnTo>
                <a:lnTo>
                  <a:pt x="2173877" y="1402850"/>
                </a:lnTo>
                <a:lnTo>
                  <a:pt x="2175292" y="1354780"/>
                </a:lnTo>
                <a:lnTo>
                  <a:pt x="2171194" y="1298511"/>
                </a:lnTo>
                <a:lnTo>
                  <a:pt x="2161319" y="1234808"/>
                </a:lnTo>
                <a:lnTo>
                  <a:pt x="2145399" y="1164439"/>
                </a:lnTo>
                <a:lnTo>
                  <a:pt x="2130315" y="1099727"/>
                </a:lnTo>
                <a:lnTo>
                  <a:pt x="2118781" y="1036241"/>
                </a:lnTo>
                <a:lnTo>
                  <a:pt x="2110787" y="974739"/>
                </a:lnTo>
                <a:lnTo>
                  <a:pt x="2106320" y="915980"/>
                </a:lnTo>
                <a:lnTo>
                  <a:pt x="2105368" y="860725"/>
                </a:lnTo>
                <a:lnTo>
                  <a:pt x="2107920" y="809732"/>
                </a:lnTo>
                <a:lnTo>
                  <a:pt x="2113964" y="763762"/>
                </a:lnTo>
                <a:lnTo>
                  <a:pt x="2123488" y="723573"/>
                </a:lnTo>
                <a:lnTo>
                  <a:pt x="2152930" y="663576"/>
                </a:lnTo>
                <a:lnTo>
                  <a:pt x="2185491" y="630130"/>
                </a:lnTo>
                <a:lnTo>
                  <a:pt x="2214379" y="614056"/>
                </a:lnTo>
                <a:lnTo>
                  <a:pt x="2239106" y="614932"/>
                </a:lnTo>
                <a:lnTo>
                  <a:pt x="2274132" y="665839"/>
                </a:lnTo>
                <a:lnTo>
                  <a:pt x="2283457" y="715023"/>
                </a:lnTo>
                <a:lnTo>
                  <a:pt x="2286673" y="779464"/>
                </a:lnTo>
                <a:lnTo>
                  <a:pt x="2289682" y="844135"/>
                </a:lnTo>
                <a:lnTo>
                  <a:pt x="2298093" y="894573"/>
                </a:lnTo>
                <a:lnTo>
                  <a:pt x="2310980" y="929156"/>
                </a:lnTo>
                <a:lnTo>
                  <a:pt x="2327417" y="946261"/>
                </a:lnTo>
                <a:lnTo>
                  <a:pt x="2346479" y="944267"/>
                </a:lnTo>
                <a:lnTo>
                  <a:pt x="2367242" y="921552"/>
                </a:lnTo>
                <a:lnTo>
                  <a:pt x="2374802" y="897907"/>
                </a:lnTo>
                <a:lnTo>
                  <a:pt x="2378591" y="860020"/>
                </a:lnTo>
                <a:lnTo>
                  <a:pt x="2378392" y="813113"/>
                </a:lnTo>
                <a:lnTo>
                  <a:pt x="2373986" y="762408"/>
                </a:lnTo>
                <a:lnTo>
                  <a:pt x="2369474" y="701132"/>
                </a:lnTo>
                <a:lnTo>
                  <a:pt x="2373153" y="650821"/>
                </a:lnTo>
                <a:lnTo>
                  <a:pt x="2384976" y="611553"/>
                </a:lnTo>
                <a:lnTo>
                  <a:pt x="2432868" y="566461"/>
                </a:lnTo>
                <a:lnTo>
                  <a:pt x="2468842" y="560795"/>
                </a:lnTo>
                <a:lnTo>
                  <a:pt x="2496371" y="564627"/>
                </a:lnTo>
                <a:lnTo>
                  <a:pt x="2542633" y="598948"/>
                </a:lnTo>
                <a:lnTo>
                  <a:pt x="2562884" y="631882"/>
                </a:lnTo>
                <a:lnTo>
                  <a:pt x="2582230" y="676962"/>
                </a:lnTo>
                <a:lnTo>
                  <a:pt x="2601429" y="735408"/>
                </a:lnTo>
                <a:lnTo>
                  <a:pt x="2621242" y="808445"/>
                </a:lnTo>
                <a:lnTo>
                  <a:pt x="2664498" y="979095"/>
                </a:lnTo>
                <a:lnTo>
                  <a:pt x="2802611" y="654458"/>
                </a:lnTo>
                <a:lnTo>
                  <a:pt x="2831136" y="588649"/>
                </a:lnTo>
                <a:lnTo>
                  <a:pt x="2859204" y="526066"/>
                </a:lnTo>
                <a:lnTo>
                  <a:pt x="2886095" y="468161"/>
                </a:lnTo>
                <a:lnTo>
                  <a:pt x="2911086" y="416387"/>
                </a:lnTo>
                <a:lnTo>
                  <a:pt x="2933458" y="372195"/>
                </a:lnTo>
                <a:lnTo>
                  <a:pt x="2952488" y="337040"/>
                </a:lnTo>
                <a:lnTo>
                  <a:pt x="2977642" y="299645"/>
                </a:lnTo>
                <a:lnTo>
                  <a:pt x="3049207" y="279125"/>
                </a:lnTo>
                <a:lnTo>
                  <a:pt x="3088472" y="289288"/>
                </a:lnTo>
                <a:lnTo>
                  <a:pt x="3125906" y="311322"/>
                </a:lnTo>
                <a:lnTo>
                  <a:pt x="3158394" y="343917"/>
                </a:lnTo>
                <a:lnTo>
                  <a:pt x="3182823" y="385764"/>
                </a:lnTo>
                <a:lnTo>
                  <a:pt x="3217748" y="468720"/>
                </a:lnTo>
                <a:lnTo>
                  <a:pt x="3235211" y="352426"/>
                </a:lnTo>
                <a:lnTo>
                  <a:pt x="3240569" y="296419"/>
                </a:lnTo>
                <a:lnTo>
                  <a:pt x="3239584" y="244241"/>
                </a:lnTo>
                <a:lnTo>
                  <a:pt x="3232494" y="196689"/>
                </a:lnTo>
                <a:lnTo>
                  <a:pt x="3219541" y="154559"/>
                </a:lnTo>
                <a:lnTo>
                  <a:pt x="3200963" y="118648"/>
                </a:lnTo>
                <a:lnTo>
                  <a:pt x="3147898" y="68670"/>
                </a:lnTo>
                <a:lnTo>
                  <a:pt x="3096036" y="49810"/>
                </a:lnTo>
                <a:lnTo>
                  <a:pt x="3029555" y="43129"/>
                </a:lnTo>
                <a:lnTo>
                  <a:pt x="2989214" y="44525"/>
                </a:lnTo>
                <a:lnTo>
                  <a:pt x="2943276" y="49167"/>
                </a:lnTo>
                <a:lnTo>
                  <a:pt x="2891093" y="57123"/>
                </a:lnTo>
                <a:lnTo>
                  <a:pt x="2832016" y="68461"/>
                </a:lnTo>
                <a:lnTo>
                  <a:pt x="2765400" y="83247"/>
                </a:lnTo>
                <a:lnTo>
                  <a:pt x="2690595" y="101548"/>
                </a:lnTo>
                <a:lnTo>
                  <a:pt x="2606955" y="123433"/>
                </a:lnTo>
                <a:lnTo>
                  <a:pt x="2552071" y="138043"/>
                </a:lnTo>
                <a:lnTo>
                  <a:pt x="2502608" y="150827"/>
                </a:lnTo>
                <a:lnTo>
                  <a:pt x="2457420" y="161909"/>
                </a:lnTo>
                <a:lnTo>
                  <a:pt x="2415362" y="171412"/>
                </a:lnTo>
                <a:lnTo>
                  <a:pt x="2375290" y="179460"/>
                </a:lnTo>
                <a:lnTo>
                  <a:pt x="2336058" y="186176"/>
                </a:lnTo>
                <a:lnTo>
                  <a:pt x="2296522" y="191686"/>
                </a:lnTo>
                <a:lnTo>
                  <a:pt x="2255536" y="196113"/>
                </a:lnTo>
                <a:lnTo>
                  <a:pt x="2211955" y="199580"/>
                </a:lnTo>
                <a:lnTo>
                  <a:pt x="2164634" y="202212"/>
                </a:lnTo>
                <a:lnTo>
                  <a:pt x="2112429" y="204133"/>
                </a:lnTo>
                <a:lnTo>
                  <a:pt x="2054194" y="205465"/>
                </a:lnTo>
                <a:lnTo>
                  <a:pt x="1988784" y="206334"/>
                </a:lnTo>
                <a:lnTo>
                  <a:pt x="1915055" y="206863"/>
                </a:lnTo>
                <a:lnTo>
                  <a:pt x="1831861" y="207177"/>
                </a:lnTo>
                <a:lnTo>
                  <a:pt x="1772683" y="207168"/>
                </a:lnTo>
                <a:lnTo>
                  <a:pt x="1715422" y="206790"/>
                </a:lnTo>
                <a:lnTo>
                  <a:pt x="1659917" y="206024"/>
                </a:lnTo>
                <a:lnTo>
                  <a:pt x="1606010" y="204850"/>
                </a:lnTo>
                <a:lnTo>
                  <a:pt x="1553540" y="203247"/>
                </a:lnTo>
                <a:lnTo>
                  <a:pt x="1502345" y="201196"/>
                </a:lnTo>
                <a:lnTo>
                  <a:pt x="1452267" y="198678"/>
                </a:lnTo>
                <a:lnTo>
                  <a:pt x="1403145" y="195672"/>
                </a:lnTo>
                <a:lnTo>
                  <a:pt x="1354819" y="192159"/>
                </a:lnTo>
                <a:lnTo>
                  <a:pt x="1307128" y="188119"/>
                </a:lnTo>
                <a:lnTo>
                  <a:pt x="1259913" y="183532"/>
                </a:lnTo>
                <a:lnTo>
                  <a:pt x="1213012" y="178378"/>
                </a:lnTo>
                <a:lnTo>
                  <a:pt x="1166267" y="172638"/>
                </a:lnTo>
                <a:lnTo>
                  <a:pt x="1119516" y="166291"/>
                </a:lnTo>
                <a:lnTo>
                  <a:pt x="1072600" y="159319"/>
                </a:lnTo>
                <a:lnTo>
                  <a:pt x="1025357" y="151701"/>
                </a:lnTo>
                <a:lnTo>
                  <a:pt x="977629" y="143417"/>
                </a:lnTo>
                <a:lnTo>
                  <a:pt x="929255" y="134448"/>
                </a:lnTo>
                <a:lnTo>
                  <a:pt x="880074" y="124774"/>
                </a:lnTo>
                <a:lnTo>
                  <a:pt x="829927" y="114375"/>
                </a:lnTo>
                <a:lnTo>
                  <a:pt x="778652" y="103231"/>
                </a:lnTo>
                <a:lnTo>
                  <a:pt x="726091" y="91323"/>
                </a:lnTo>
                <a:lnTo>
                  <a:pt x="672082" y="78631"/>
                </a:lnTo>
                <a:lnTo>
                  <a:pt x="616466" y="65134"/>
                </a:lnTo>
                <a:lnTo>
                  <a:pt x="559082" y="50814"/>
                </a:lnTo>
                <a:lnTo>
                  <a:pt x="495919" y="35076"/>
                </a:lnTo>
                <a:lnTo>
                  <a:pt x="442352" y="22396"/>
                </a:lnTo>
                <a:lnTo>
                  <a:pt x="396952" y="12665"/>
                </a:lnTo>
                <a:lnTo>
                  <a:pt x="358287" y="5770"/>
                </a:lnTo>
                <a:lnTo>
                  <a:pt x="324926" y="1602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11200" y="6299200"/>
            <a:ext cx="4217670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b="1">
                <a:solidFill>
                  <a:srgbClr val="004B7D"/>
                </a:solidFill>
                <a:latin typeface="Courier New"/>
                <a:cs typeface="Courier New"/>
              </a:rPr>
              <a:t>DBA_setup_editions.sql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Edition </a:t>
            </a:r>
            <a:r>
              <a:rPr dirty="0"/>
              <a:t>as a</a:t>
            </a:r>
            <a:r>
              <a:rPr dirty="0" spc="-60"/>
              <a:t> </a:t>
            </a:r>
            <a:r>
              <a:rPr dirty="0" spc="-5"/>
              <a:t>Service</a:t>
            </a:r>
          </a:p>
        </p:txBody>
      </p:sp>
      <p:sp>
        <p:nvSpPr>
          <p:cNvPr id="15" name="object 15"/>
          <p:cNvSpPr/>
          <p:nvPr/>
        </p:nvSpPr>
        <p:spPr>
          <a:xfrm>
            <a:off x="695008" y="2124265"/>
            <a:ext cx="381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5008" y="2797365"/>
            <a:ext cx="3810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4500" y="1181100"/>
            <a:ext cx="5327015" cy="2282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CONNECT </a:t>
            </a:r>
            <a:r>
              <a:rPr dirty="0" sz="3200" spc="-30" b="1" i="1">
                <a:solidFill>
                  <a:srgbClr val="004B7D"/>
                </a:solidFill>
                <a:latin typeface="Times New Roman"/>
                <a:cs typeface="Times New Roman"/>
              </a:rPr>
              <a:t>TO</a:t>
            </a:r>
            <a:r>
              <a:rPr dirty="0" sz="3200" spc="-75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EDITION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850900" marR="726440">
              <a:lnSpc>
                <a:spcPct val="88300"/>
              </a:lnSpc>
            </a:pP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DB services are</a:t>
            </a:r>
            <a:r>
              <a:rPr dirty="0" sz="25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different 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names for a database  Can set the</a:t>
            </a:r>
            <a:r>
              <a:rPr dirty="0" sz="25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edition!</a:t>
            </a:r>
            <a:endParaRPr sz="2500">
              <a:latin typeface="Arial"/>
              <a:cs typeface="Arial"/>
            </a:endParaRPr>
          </a:p>
          <a:p>
            <a:pPr marL="850900">
              <a:lnSpc>
                <a:spcPts val="2900"/>
              </a:lnSpc>
            </a:pP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Used in the connection</a:t>
            </a:r>
            <a:r>
              <a:rPr dirty="0" sz="2500" spc="-114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string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19700" y="4203700"/>
            <a:ext cx="4406900" cy="260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Demo</a:t>
            </a:r>
            <a:r>
              <a:rPr dirty="0" spc="-90"/>
              <a:t> </a:t>
            </a:r>
            <a:r>
              <a:rPr dirty="0"/>
              <a:t>2</a:t>
            </a:r>
          </a:p>
        </p:txBody>
      </p:sp>
      <p:sp>
        <p:nvSpPr>
          <p:cNvPr id="15" name="object 15"/>
          <p:cNvSpPr/>
          <p:nvPr/>
        </p:nvSpPr>
        <p:spPr>
          <a:xfrm>
            <a:off x="695008" y="2124265"/>
            <a:ext cx="381000" cy="148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4500" y="1181100"/>
            <a:ext cx="3845560" cy="2346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DB</a:t>
            </a:r>
            <a:r>
              <a:rPr dirty="0" sz="3200" spc="-8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004B7D"/>
                </a:solidFill>
                <a:latin typeface="Times New Roman"/>
                <a:cs typeface="Times New Roman"/>
              </a:rPr>
              <a:t>SERVICES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850900" marR="5080">
              <a:lnSpc>
                <a:spcPts val="2900"/>
              </a:lnSpc>
            </a:pP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create DB services 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setup sql</a:t>
            </a:r>
            <a:r>
              <a:rPr dirty="0" sz="2500" spc="-11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developer  check listener  persist</a:t>
            </a:r>
            <a:r>
              <a:rPr dirty="0" sz="25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588B00"/>
                </a:solidFill>
                <a:latin typeface="Arial"/>
                <a:cs typeface="Arial"/>
              </a:rPr>
              <a:t>services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79646" y="4406185"/>
            <a:ext cx="3240403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06082" y="2159000"/>
            <a:ext cx="2118702" cy="1987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06041" y="2155177"/>
            <a:ext cx="2118995" cy="1991995"/>
          </a:xfrm>
          <a:custGeom>
            <a:avLst/>
            <a:gdLst/>
            <a:ahLst/>
            <a:cxnLst/>
            <a:rect l="l" t="t" r="r" b="b"/>
            <a:pathLst>
              <a:path w="2118995" h="1991995">
                <a:moveTo>
                  <a:pt x="1168008" y="281"/>
                </a:moveTo>
                <a:lnTo>
                  <a:pt x="1090478" y="2984"/>
                </a:lnTo>
                <a:lnTo>
                  <a:pt x="1048576" y="5279"/>
                </a:lnTo>
                <a:lnTo>
                  <a:pt x="1004364" y="8191"/>
                </a:lnTo>
                <a:lnTo>
                  <a:pt x="957677" y="11712"/>
                </a:lnTo>
                <a:lnTo>
                  <a:pt x="908350" y="15833"/>
                </a:lnTo>
                <a:lnTo>
                  <a:pt x="856218" y="20546"/>
                </a:lnTo>
                <a:lnTo>
                  <a:pt x="801116" y="25840"/>
                </a:lnTo>
                <a:lnTo>
                  <a:pt x="742880" y="31708"/>
                </a:lnTo>
                <a:lnTo>
                  <a:pt x="681345" y="38140"/>
                </a:lnTo>
                <a:lnTo>
                  <a:pt x="616346" y="45128"/>
                </a:lnTo>
                <a:lnTo>
                  <a:pt x="547161" y="52204"/>
                </a:lnTo>
                <a:lnTo>
                  <a:pt x="484252" y="57652"/>
                </a:lnTo>
                <a:lnTo>
                  <a:pt x="426927" y="61478"/>
                </a:lnTo>
                <a:lnTo>
                  <a:pt x="374496" y="63688"/>
                </a:lnTo>
                <a:lnTo>
                  <a:pt x="326266" y="64287"/>
                </a:lnTo>
                <a:lnTo>
                  <a:pt x="281546" y="63281"/>
                </a:lnTo>
                <a:lnTo>
                  <a:pt x="239644" y="60675"/>
                </a:lnTo>
                <a:lnTo>
                  <a:pt x="199868" y="56474"/>
                </a:lnTo>
                <a:lnTo>
                  <a:pt x="161527" y="50685"/>
                </a:lnTo>
                <a:lnTo>
                  <a:pt x="100518" y="40529"/>
                </a:lnTo>
                <a:lnTo>
                  <a:pt x="49720" y="32939"/>
                </a:lnTo>
                <a:lnTo>
                  <a:pt x="14444" y="28666"/>
                </a:lnTo>
                <a:lnTo>
                  <a:pt x="0" y="28460"/>
                </a:lnTo>
                <a:lnTo>
                  <a:pt x="520" y="45251"/>
                </a:lnTo>
                <a:lnTo>
                  <a:pt x="46056" y="117330"/>
                </a:lnTo>
                <a:lnTo>
                  <a:pt x="83385" y="163573"/>
                </a:lnTo>
                <a:lnTo>
                  <a:pt x="125298" y="210587"/>
                </a:lnTo>
                <a:lnTo>
                  <a:pt x="167952" y="253850"/>
                </a:lnTo>
                <a:lnTo>
                  <a:pt x="207503" y="288840"/>
                </a:lnTo>
                <a:lnTo>
                  <a:pt x="240108" y="311035"/>
                </a:lnTo>
                <a:lnTo>
                  <a:pt x="275716" y="331144"/>
                </a:lnTo>
                <a:lnTo>
                  <a:pt x="303447" y="350366"/>
                </a:lnTo>
                <a:lnTo>
                  <a:pt x="320543" y="366491"/>
                </a:lnTo>
                <a:lnTo>
                  <a:pt x="324246" y="377312"/>
                </a:lnTo>
                <a:lnTo>
                  <a:pt x="295949" y="432668"/>
                </a:lnTo>
                <a:lnTo>
                  <a:pt x="269871" y="487034"/>
                </a:lnTo>
                <a:lnTo>
                  <a:pt x="246008" y="540447"/>
                </a:lnTo>
                <a:lnTo>
                  <a:pt x="224355" y="592946"/>
                </a:lnTo>
                <a:lnTo>
                  <a:pt x="204911" y="644569"/>
                </a:lnTo>
                <a:lnTo>
                  <a:pt x="187669" y="695355"/>
                </a:lnTo>
                <a:lnTo>
                  <a:pt x="172628" y="745341"/>
                </a:lnTo>
                <a:lnTo>
                  <a:pt x="159784" y="794565"/>
                </a:lnTo>
                <a:lnTo>
                  <a:pt x="149132" y="843066"/>
                </a:lnTo>
                <a:lnTo>
                  <a:pt x="140669" y="890882"/>
                </a:lnTo>
                <a:lnTo>
                  <a:pt x="134392" y="938051"/>
                </a:lnTo>
                <a:lnTo>
                  <a:pt x="130297" y="984611"/>
                </a:lnTo>
                <a:lnTo>
                  <a:pt x="128380" y="1030601"/>
                </a:lnTo>
                <a:lnTo>
                  <a:pt x="128637" y="1076059"/>
                </a:lnTo>
                <a:lnTo>
                  <a:pt x="131065" y="1121022"/>
                </a:lnTo>
                <a:lnTo>
                  <a:pt x="135660" y="1165529"/>
                </a:lnTo>
                <a:lnTo>
                  <a:pt x="142419" y="1209619"/>
                </a:lnTo>
                <a:lnTo>
                  <a:pt x="151338" y="1253329"/>
                </a:lnTo>
                <a:lnTo>
                  <a:pt x="162413" y="1296698"/>
                </a:lnTo>
                <a:lnTo>
                  <a:pt x="175641" y="1339763"/>
                </a:lnTo>
                <a:lnTo>
                  <a:pt x="191017" y="1382564"/>
                </a:lnTo>
                <a:lnTo>
                  <a:pt x="208539" y="1425137"/>
                </a:lnTo>
                <a:lnTo>
                  <a:pt x="228202" y="1467522"/>
                </a:lnTo>
                <a:lnTo>
                  <a:pt x="257532" y="1524036"/>
                </a:lnTo>
                <a:lnTo>
                  <a:pt x="285664" y="1570556"/>
                </a:lnTo>
                <a:lnTo>
                  <a:pt x="314163" y="1608954"/>
                </a:lnTo>
                <a:lnTo>
                  <a:pt x="344593" y="1641103"/>
                </a:lnTo>
                <a:lnTo>
                  <a:pt x="378521" y="1668874"/>
                </a:lnTo>
                <a:lnTo>
                  <a:pt x="417511" y="1694141"/>
                </a:lnTo>
                <a:lnTo>
                  <a:pt x="460640" y="1718481"/>
                </a:lnTo>
                <a:lnTo>
                  <a:pt x="503189" y="1740534"/>
                </a:lnTo>
                <a:lnTo>
                  <a:pt x="545537" y="1760412"/>
                </a:lnTo>
                <a:lnTo>
                  <a:pt x="588064" y="1778223"/>
                </a:lnTo>
                <a:lnTo>
                  <a:pt x="631149" y="1794080"/>
                </a:lnTo>
                <a:lnTo>
                  <a:pt x="675172" y="1808093"/>
                </a:lnTo>
                <a:lnTo>
                  <a:pt x="720513" y="1820373"/>
                </a:lnTo>
                <a:lnTo>
                  <a:pt x="767551" y="1831030"/>
                </a:lnTo>
                <a:lnTo>
                  <a:pt x="816667" y="1840175"/>
                </a:lnTo>
                <a:lnTo>
                  <a:pt x="868240" y="1847919"/>
                </a:lnTo>
                <a:lnTo>
                  <a:pt x="922650" y="1854373"/>
                </a:lnTo>
                <a:lnTo>
                  <a:pt x="980277" y="1859647"/>
                </a:lnTo>
                <a:lnTo>
                  <a:pt x="1049939" y="1866489"/>
                </a:lnTo>
                <a:lnTo>
                  <a:pt x="1110598" y="1874954"/>
                </a:lnTo>
                <a:lnTo>
                  <a:pt x="1158533" y="1884323"/>
                </a:lnTo>
                <a:lnTo>
                  <a:pt x="1190022" y="1893879"/>
                </a:lnTo>
                <a:lnTo>
                  <a:pt x="1201346" y="1902903"/>
                </a:lnTo>
                <a:lnTo>
                  <a:pt x="1191121" y="1915302"/>
                </a:lnTo>
                <a:lnTo>
                  <a:pt x="1163263" y="1929981"/>
                </a:lnTo>
                <a:lnTo>
                  <a:pt x="1122002" y="1945110"/>
                </a:lnTo>
                <a:lnTo>
                  <a:pt x="1071565" y="1958860"/>
                </a:lnTo>
                <a:lnTo>
                  <a:pt x="1010398" y="1973938"/>
                </a:lnTo>
                <a:lnTo>
                  <a:pt x="982911" y="1983512"/>
                </a:lnTo>
                <a:lnTo>
                  <a:pt x="987149" y="1988897"/>
                </a:lnTo>
                <a:lnTo>
                  <a:pt x="1021158" y="1991410"/>
                </a:lnTo>
                <a:lnTo>
                  <a:pt x="1061584" y="1991125"/>
                </a:lnTo>
                <a:lnTo>
                  <a:pt x="1106294" y="1988040"/>
                </a:lnTo>
                <a:lnTo>
                  <a:pt x="1154348" y="1982371"/>
                </a:lnTo>
                <a:lnTo>
                  <a:pt x="1204809" y="1974334"/>
                </a:lnTo>
                <a:lnTo>
                  <a:pt x="1256738" y="1964145"/>
                </a:lnTo>
                <a:lnTo>
                  <a:pt x="1309199" y="1952022"/>
                </a:lnTo>
                <a:lnTo>
                  <a:pt x="1361251" y="1938180"/>
                </a:lnTo>
                <a:lnTo>
                  <a:pt x="1411958" y="1922837"/>
                </a:lnTo>
                <a:lnTo>
                  <a:pt x="1460380" y="1906208"/>
                </a:lnTo>
                <a:lnTo>
                  <a:pt x="1505581" y="1888510"/>
                </a:lnTo>
                <a:lnTo>
                  <a:pt x="1546621" y="1869960"/>
                </a:lnTo>
                <a:lnTo>
                  <a:pt x="1591474" y="1847001"/>
                </a:lnTo>
                <a:lnTo>
                  <a:pt x="1634197" y="1823042"/>
                </a:lnTo>
                <a:lnTo>
                  <a:pt x="1674790" y="1798083"/>
                </a:lnTo>
                <a:lnTo>
                  <a:pt x="1713254" y="1772121"/>
                </a:lnTo>
                <a:lnTo>
                  <a:pt x="1749589" y="1745155"/>
                </a:lnTo>
                <a:lnTo>
                  <a:pt x="1783795" y="1717186"/>
                </a:lnTo>
                <a:lnTo>
                  <a:pt x="1815872" y="1688211"/>
                </a:lnTo>
                <a:lnTo>
                  <a:pt x="1845821" y="1658230"/>
                </a:lnTo>
                <a:lnTo>
                  <a:pt x="1873641" y="1627242"/>
                </a:lnTo>
                <a:lnTo>
                  <a:pt x="1899334" y="1595246"/>
                </a:lnTo>
                <a:lnTo>
                  <a:pt x="1922900" y="1562240"/>
                </a:lnTo>
                <a:lnTo>
                  <a:pt x="1944339" y="1528224"/>
                </a:lnTo>
                <a:lnTo>
                  <a:pt x="1963650" y="1493196"/>
                </a:lnTo>
                <a:lnTo>
                  <a:pt x="1980835" y="1457156"/>
                </a:lnTo>
                <a:lnTo>
                  <a:pt x="1995894" y="1420103"/>
                </a:lnTo>
                <a:lnTo>
                  <a:pt x="2008827" y="1382035"/>
                </a:lnTo>
                <a:lnTo>
                  <a:pt x="2019634" y="1342951"/>
                </a:lnTo>
                <a:lnTo>
                  <a:pt x="2028316" y="1302851"/>
                </a:lnTo>
                <a:lnTo>
                  <a:pt x="2034872" y="1261734"/>
                </a:lnTo>
                <a:lnTo>
                  <a:pt x="2039304" y="1219598"/>
                </a:lnTo>
                <a:lnTo>
                  <a:pt x="2041611" y="1176442"/>
                </a:lnTo>
                <a:lnTo>
                  <a:pt x="2041794" y="1132266"/>
                </a:lnTo>
                <a:lnTo>
                  <a:pt x="2039853" y="1087068"/>
                </a:lnTo>
                <a:lnTo>
                  <a:pt x="2035789" y="1040848"/>
                </a:lnTo>
                <a:lnTo>
                  <a:pt x="2029601" y="993604"/>
                </a:lnTo>
                <a:lnTo>
                  <a:pt x="2021290" y="945335"/>
                </a:lnTo>
                <a:lnTo>
                  <a:pt x="2010857" y="896040"/>
                </a:lnTo>
                <a:lnTo>
                  <a:pt x="1998300" y="845719"/>
                </a:lnTo>
                <a:lnTo>
                  <a:pt x="1983622" y="794370"/>
                </a:lnTo>
                <a:lnTo>
                  <a:pt x="1966822" y="741992"/>
                </a:lnTo>
                <a:lnTo>
                  <a:pt x="1947900" y="688584"/>
                </a:lnTo>
                <a:lnTo>
                  <a:pt x="1926857" y="634146"/>
                </a:lnTo>
                <a:lnTo>
                  <a:pt x="1903693" y="578675"/>
                </a:lnTo>
                <a:lnTo>
                  <a:pt x="1878408" y="522172"/>
                </a:lnTo>
                <a:lnTo>
                  <a:pt x="1848282" y="454860"/>
                </a:lnTo>
                <a:lnTo>
                  <a:pt x="1827312" y="401484"/>
                </a:lnTo>
                <a:lnTo>
                  <a:pt x="1816135" y="360926"/>
                </a:lnTo>
                <a:lnTo>
                  <a:pt x="1815388" y="332067"/>
                </a:lnTo>
                <a:lnTo>
                  <a:pt x="1825704" y="313790"/>
                </a:lnTo>
                <a:lnTo>
                  <a:pt x="1847721" y="304976"/>
                </a:lnTo>
                <a:lnTo>
                  <a:pt x="1882075" y="304507"/>
                </a:lnTo>
                <a:lnTo>
                  <a:pt x="1929400" y="311265"/>
                </a:lnTo>
                <a:lnTo>
                  <a:pt x="1990333" y="324132"/>
                </a:lnTo>
                <a:lnTo>
                  <a:pt x="2037880" y="334293"/>
                </a:lnTo>
                <a:lnTo>
                  <a:pt x="2077995" y="341507"/>
                </a:lnTo>
                <a:lnTo>
                  <a:pt x="2106423" y="345094"/>
                </a:lnTo>
                <a:lnTo>
                  <a:pt x="2118908" y="344372"/>
                </a:lnTo>
                <a:lnTo>
                  <a:pt x="2115298" y="335271"/>
                </a:lnTo>
                <a:lnTo>
                  <a:pt x="2064753" y="296530"/>
                </a:lnTo>
                <a:lnTo>
                  <a:pt x="2023054" y="269933"/>
                </a:lnTo>
                <a:lnTo>
                  <a:pt x="1973892" y="240547"/>
                </a:lnTo>
                <a:lnTo>
                  <a:pt x="1919884" y="209895"/>
                </a:lnTo>
                <a:lnTo>
                  <a:pt x="1863649" y="179499"/>
                </a:lnTo>
                <a:lnTo>
                  <a:pt x="1807803" y="150879"/>
                </a:lnTo>
                <a:lnTo>
                  <a:pt x="1754963" y="125557"/>
                </a:lnTo>
                <a:lnTo>
                  <a:pt x="1707746" y="105056"/>
                </a:lnTo>
                <a:lnTo>
                  <a:pt x="1657174" y="85119"/>
                </a:lnTo>
                <a:lnTo>
                  <a:pt x="1609190" y="67385"/>
                </a:lnTo>
                <a:lnTo>
                  <a:pt x="1563033" y="51814"/>
                </a:lnTo>
                <a:lnTo>
                  <a:pt x="1517940" y="38366"/>
                </a:lnTo>
                <a:lnTo>
                  <a:pt x="1473148" y="27001"/>
                </a:lnTo>
                <a:lnTo>
                  <a:pt x="1427894" y="17678"/>
                </a:lnTo>
                <a:lnTo>
                  <a:pt x="1381416" y="10357"/>
                </a:lnTo>
                <a:lnTo>
                  <a:pt x="1332951" y="4997"/>
                </a:lnTo>
                <a:lnTo>
                  <a:pt x="1281736" y="1558"/>
                </a:lnTo>
                <a:lnTo>
                  <a:pt x="1227010" y="0"/>
                </a:lnTo>
                <a:lnTo>
                  <a:pt x="1168008" y="281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79501" y="4394223"/>
            <a:ext cx="3241040" cy="1497965"/>
          </a:xfrm>
          <a:custGeom>
            <a:avLst/>
            <a:gdLst/>
            <a:ahLst/>
            <a:cxnLst/>
            <a:rect l="l" t="t" r="r" b="b"/>
            <a:pathLst>
              <a:path w="3241040" h="1497964">
                <a:moveTo>
                  <a:pt x="324926" y="1602"/>
                </a:moveTo>
                <a:lnTo>
                  <a:pt x="255378" y="2148"/>
                </a:lnTo>
                <a:lnTo>
                  <a:pt x="187607" y="16677"/>
                </a:lnTo>
                <a:lnTo>
                  <a:pt x="140843" y="33202"/>
                </a:lnTo>
                <a:lnTo>
                  <a:pt x="96789" y="54886"/>
                </a:lnTo>
                <a:lnTo>
                  <a:pt x="60440" y="78897"/>
                </a:lnTo>
                <a:lnTo>
                  <a:pt x="19733" y="136559"/>
                </a:lnTo>
                <a:lnTo>
                  <a:pt x="7759" y="181106"/>
                </a:lnTo>
                <a:lnTo>
                  <a:pt x="1104" y="232807"/>
                </a:lnTo>
                <a:lnTo>
                  <a:pt x="0" y="288425"/>
                </a:lnTo>
                <a:lnTo>
                  <a:pt x="4676" y="344723"/>
                </a:lnTo>
                <a:lnTo>
                  <a:pt x="15364" y="398464"/>
                </a:lnTo>
                <a:lnTo>
                  <a:pt x="32171" y="436753"/>
                </a:lnTo>
                <a:lnTo>
                  <a:pt x="52661" y="455223"/>
                </a:lnTo>
                <a:lnTo>
                  <a:pt x="69981" y="451267"/>
                </a:lnTo>
                <a:lnTo>
                  <a:pt x="77277" y="422276"/>
                </a:lnTo>
                <a:lnTo>
                  <a:pt x="90115" y="386038"/>
                </a:lnTo>
                <a:lnTo>
                  <a:pt x="122633" y="346053"/>
                </a:lnTo>
                <a:lnTo>
                  <a:pt x="165837" y="309859"/>
                </a:lnTo>
                <a:lnTo>
                  <a:pt x="210734" y="284998"/>
                </a:lnTo>
                <a:lnTo>
                  <a:pt x="248330" y="279008"/>
                </a:lnTo>
                <a:lnTo>
                  <a:pt x="261542" y="285830"/>
                </a:lnTo>
                <a:lnTo>
                  <a:pt x="292267" y="328405"/>
                </a:lnTo>
                <a:lnTo>
                  <a:pt x="310572" y="365946"/>
                </a:lnTo>
                <a:lnTo>
                  <a:pt x="331365" y="415514"/>
                </a:lnTo>
                <a:lnTo>
                  <a:pt x="355043" y="478004"/>
                </a:lnTo>
                <a:lnTo>
                  <a:pt x="382002" y="554310"/>
                </a:lnTo>
                <a:lnTo>
                  <a:pt x="412636" y="645327"/>
                </a:lnTo>
                <a:lnTo>
                  <a:pt x="436698" y="717136"/>
                </a:lnTo>
                <a:lnTo>
                  <a:pt x="459790" y="784138"/>
                </a:lnTo>
                <a:lnTo>
                  <a:pt x="481364" y="844862"/>
                </a:lnTo>
                <a:lnTo>
                  <a:pt x="500868" y="897841"/>
                </a:lnTo>
                <a:lnTo>
                  <a:pt x="517751" y="941604"/>
                </a:lnTo>
                <a:lnTo>
                  <a:pt x="541457" y="995606"/>
                </a:lnTo>
                <a:lnTo>
                  <a:pt x="547177" y="1002908"/>
                </a:lnTo>
                <a:lnTo>
                  <a:pt x="554095" y="993330"/>
                </a:lnTo>
                <a:lnTo>
                  <a:pt x="579702" y="924517"/>
                </a:lnTo>
                <a:lnTo>
                  <a:pt x="596704" y="870489"/>
                </a:lnTo>
                <a:lnTo>
                  <a:pt x="615380" y="806852"/>
                </a:lnTo>
                <a:lnTo>
                  <a:pt x="634886" y="736208"/>
                </a:lnTo>
                <a:lnTo>
                  <a:pt x="654328" y="664800"/>
                </a:lnTo>
                <a:lnTo>
                  <a:pt x="672810" y="598996"/>
                </a:lnTo>
                <a:lnTo>
                  <a:pt x="689486" y="541588"/>
                </a:lnTo>
                <a:lnTo>
                  <a:pt x="703509" y="495371"/>
                </a:lnTo>
                <a:lnTo>
                  <a:pt x="720215" y="447676"/>
                </a:lnTo>
                <a:lnTo>
                  <a:pt x="729816" y="444175"/>
                </a:lnTo>
                <a:lnTo>
                  <a:pt x="745950" y="451147"/>
                </a:lnTo>
                <a:lnTo>
                  <a:pt x="766381" y="467200"/>
                </a:lnTo>
                <a:lnTo>
                  <a:pt x="788873" y="490945"/>
                </a:lnTo>
                <a:lnTo>
                  <a:pt x="816809" y="517803"/>
                </a:lnTo>
                <a:lnTo>
                  <a:pt x="852067" y="542326"/>
                </a:lnTo>
                <a:lnTo>
                  <a:pt x="890157" y="561797"/>
                </a:lnTo>
                <a:lnTo>
                  <a:pt x="926588" y="573495"/>
                </a:lnTo>
                <a:lnTo>
                  <a:pt x="969749" y="579641"/>
                </a:lnTo>
                <a:lnTo>
                  <a:pt x="999704" y="575956"/>
                </a:lnTo>
                <a:lnTo>
                  <a:pt x="1021676" y="560522"/>
                </a:lnTo>
                <a:lnTo>
                  <a:pt x="1040890" y="531420"/>
                </a:lnTo>
                <a:lnTo>
                  <a:pt x="1072242" y="472683"/>
                </a:lnTo>
                <a:lnTo>
                  <a:pt x="1132567" y="548095"/>
                </a:lnTo>
                <a:lnTo>
                  <a:pt x="1162139" y="581009"/>
                </a:lnTo>
                <a:lnTo>
                  <a:pt x="1193370" y="604302"/>
                </a:lnTo>
                <a:lnTo>
                  <a:pt x="1232200" y="620385"/>
                </a:lnTo>
                <a:lnTo>
                  <a:pt x="1284568" y="631669"/>
                </a:lnTo>
                <a:lnTo>
                  <a:pt x="1356411" y="640564"/>
                </a:lnTo>
                <a:lnTo>
                  <a:pt x="1422388" y="645102"/>
                </a:lnTo>
                <a:lnTo>
                  <a:pt x="1481041" y="645160"/>
                </a:lnTo>
                <a:lnTo>
                  <a:pt x="1525995" y="641034"/>
                </a:lnTo>
                <a:lnTo>
                  <a:pt x="1550873" y="633020"/>
                </a:lnTo>
                <a:lnTo>
                  <a:pt x="1580001" y="622733"/>
                </a:lnTo>
                <a:lnTo>
                  <a:pt x="1615788" y="629689"/>
                </a:lnTo>
                <a:lnTo>
                  <a:pt x="1655824" y="652504"/>
                </a:lnTo>
                <a:lnTo>
                  <a:pt x="1697698" y="689797"/>
                </a:lnTo>
                <a:lnTo>
                  <a:pt x="1738999" y="740183"/>
                </a:lnTo>
                <a:lnTo>
                  <a:pt x="1772437" y="803644"/>
                </a:lnTo>
                <a:lnTo>
                  <a:pt x="1782393" y="842116"/>
                </a:lnTo>
                <a:lnTo>
                  <a:pt x="1788703" y="889731"/>
                </a:lnTo>
                <a:lnTo>
                  <a:pt x="1792014" y="949972"/>
                </a:lnTo>
                <a:lnTo>
                  <a:pt x="1792974" y="1026327"/>
                </a:lnTo>
                <a:lnTo>
                  <a:pt x="1794053" y="1111273"/>
                </a:lnTo>
                <a:lnTo>
                  <a:pt x="1797687" y="1171321"/>
                </a:lnTo>
                <a:lnTo>
                  <a:pt x="1804473" y="1209929"/>
                </a:lnTo>
                <a:lnTo>
                  <a:pt x="1815005" y="1230557"/>
                </a:lnTo>
                <a:lnTo>
                  <a:pt x="1829880" y="1236664"/>
                </a:lnTo>
                <a:lnTo>
                  <a:pt x="1857597" y="1230084"/>
                </a:lnTo>
                <a:lnTo>
                  <a:pt x="1873643" y="1208607"/>
                </a:lnTo>
                <a:lnTo>
                  <a:pt x="1878331" y="1169623"/>
                </a:lnTo>
                <a:lnTo>
                  <a:pt x="1871974" y="1110524"/>
                </a:lnTo>
                <a:lnTo>
                  <a:pt x="1854886" y="1028701"/>
                </a:lnTo>
                <a:lnTo>
                  <a:pt x="1841614" y="968212"/>
                </a:lnTo>
                <a:lnTo>
                  <a:pt x="1830604" y="909210"/>
                </a:lnTo>
                <a:lnTo>
                  <a:pt x="1823003" y="858462"/>
                </a:lnTo>
                <a:lnTo>
                  <a:pt x="1819961" y="822733"/>
                </a:lnTo>
                <a:lnTo>
                  <a:pt x="1827074" y="776727"/>
                </a:lnTo>
                <a:lnTo>
                  <a:pt x="1847489" y="733855"/>
                </a:lnTo>
                <a:lnTo>
                  <a:pt x="1877760" y="698190"/>
                </a:lnTo>
                <a:lnTo>
                  <a:pt x="1914445" y="673804"/>
                </a:lnTo>
                <a:lnTo>
                  <a:pt x="1954098" y="664770"/>
                </a:lnTo>
                <a:lnTo>
                  <a:pt x="1977350" y="670254"/>
                </a:lnTo>
                <a:lnTo>
                  <a:pt x="2017721" y="710754"/>
                </a:lnTo>
                <a:lnTo>
                  <a:pt x="2048840" y="783149"/>
                </a:lnTo>
                <a:lnTo>
                  <a:pt x="2060527" y="828501"/>
                </a:lnTo>
                <a:lnTo>
                  <a:pt x="2069418" y="878459"/>
                </a:lnTo>
                <a:lnTo>
                  <a:pt x="2075351" y="931901"/>
                </a:lnTo>
                <a:lnTo>
                  <a:pt x="2078166" y="987705"/>
                </a:lnTo>
                <a:lnTo>
                  <a:pt x="2077701" y="1044748"/>
                </a:lnTo>
                <a:lnTo>
                  <a:pt x="2073796" y="1101908"/>
                </a:lnTo>
                <a:lnTo>
                  <a:pt x="2066288" y="1158062"/>
                </a:lnTo>
                <a:lnTo>
                  <a:pt x="2055018" y="1212089"/>
                </a:lnTo>
                <a:lnTo>
                  <a:pt x="2039823" y="1262864"/>
                </a:lnTo>
                <a:lnTo>
                  <a:pt x="2012598" y="1344005"/>
                </a:lnTo>
                <a:lnTo>
                  <a:pt x="2003873" y="1392318"/>
                </a:lnTo>
                <a:lnTo>
                  <a:pt x="2042998" y="1457326"/>
                </a:lnTo>
                <a:lnTo>
                  <a:pt x="2084096" y="1489186"/>
                </a:lnTo>
                <a:lnTo>
                  <a:pt x="2118411" y="1497814"/>
                </a:lnTo>
                <a:lnTo>
                  <a:pt x="2139216" y="1490203"/>
                </a:lnTo>
                <a:lnTo>
                  <a:pt x="2155573" y="1471327"/>
                </a:lnTo>
                <a:lnTo>
                  <a:pt x="2167215" y="1441954"/>
                </a:lnTo>
                <a:lnTo>
                  <a:pt x="2173877" y="1402850"/>
                </a:lnTo>
                <a:lnTo>
                  <a:pt x="2175292" y="1354780"/>
                </a:lnTo>
                <a:lnTo>
                  <a:pt x="2171194" y="1298511"/>
                </a:lnTo>
                <a:lnTo>
                  <a:pt x="2161319" y="1234808"/>
                </a:lnTo>
                <a:lnTo>
                  <a:pt x="2145399" y="1164439"/>
                </a:lnTo>
                <a:lnTo>
                  <a:pt x="2130315" y="1099727"/>
                </a:lnTo>
                <a:lnTo>
                  <a:pt x="2118781" y="1036241"/>
                </a:lnTo>
                <a:lnTo>
                  <a:pt x="2110787" y="974739"/>
                </a:lnTo>
                <a:lnTo>
                  <a:pt x="2106320" y="915980"/>
                </a:lnTo>
                <a:lnTo>
                  <a:pt x="2105368" y="860725"/>
                </a:lnTo>
                <a:lnTo>
                  <a:pt x="2107920" y="809732"/>
                </a:lnTo>
                <a:lnTo>
                  <a:pt x="2113964" y="763762"/>
                </a:lnTo>
                <a:lnTo>
                  <a:pt x="2123488" y="723573"/>
                </a:lnTo>
                <a:lnTo>
                  <a:pt x="2152930" y="663576"/>
                </a:lnTo>
                <a:lnTo>
                  <a:pt x="2185491" y="630130"/>
                </a:lnTo>
                <a:lnTo>
                  <a:pt x="2214379" y="614056"/>
                </a:lnTo>
                <a:lnTo>
                  <a:pt x="2239106" y="614932"/>
                </a:lnTo>
                <a:lnTo>
                  <a:pt x="2274132" y="665839"/>
                </a:lnTo>
                <a:lnTo>
                  <a:pt x="2283457" y="715023"/>
                </a:lnTo>
                <a:lnTo>
                  <a:pt x="2286673" y="779464"/>
                </a:lnTo>
                <a:lnTo>
                  <a:pt x="2289682" y="844135"/>
                </a:lnTo>
                <a:lnTo>
                  <a:pt x="2298093" y="894573"/>
                </a:lnTo>
                <a:lnTo>
                  <a:pt x="2310980" y="929156"/>
                </a:lnTo>
                <a:lnTo>
                  <a:pt x="2327417" y="946261"/>
                </a:lnTo>
                <a:lnTo>
                  <a:pt x="2346479" y="944267"/>
                </a:lnTo>
                <a:lnTo>
                  <a:pt x="2367242" y="921552"/>
                </a:lnTo>
                <a:lnTo>
                  <a:pt x="2374802" y="897907"/>
                </a:lnTo>
                <a:lnTo>
                  <a:pt x="2378591" y="860020"/>
                </a:lnTo>
                <a:lnTo>
                  <a:pt x="2378392" y="813113"/>
                </a:lnTo>
                <a:lnTo>
                  <a:pt x="2373986" y="762408"/>
                </a:lnTo>
                <a:lnTo>
                  <a:pt x="2369474" y="701132"/>
                </a:lnTo>
                <a:lnTo>
                  <a:pt x="2373153" y="650821"/>
                </a:lnTo>
                <a:lnTo>
                  <a:pt x="2384976" y="611553"/>
                </a:lnTo>
                <a:lnTo>
                  <a:pt x="2432868" y="566461"/>
                </a:lnTo>
                <a:lnTo>
                  <a:pt x="2468842" y="560795"/>
                </a:lnTo>
                <a:lnTo>
                  <a:pt x="2496371" y="564627"/>
                </a:lnTo>
                <a:lnTo>
                  <a:pt x="2542633" y="598948"/>
                </a:lnTo>
                <a:lnTo>
                  <a:pt x="2562884" y="631882"/>
                </a:lnTo>
                <a:lnTo>
                  <a:pt x="2582230" y="676962"/>
                </a:lnTo>
                <a:lnTo>
                  <a:pt x="2601429" y="735408"/>
                </a:lnTo>
                <a:lnTo>
                  <a:pt x="2621242" y="808445"/>
                </a:lnTo>
                <a:lnTo>
                  <a:pt x="2664498" y="979095"/>
                </a:lnTo>
                <a:lnTo>
                  <a:pt x="2802611" y="654458"/>
                </a:lnTo>
                <a:lnTo>
                  <a:pt x="2831136" y="588649"/>
                </a:lnTo>
                <a:lnTo>
                  <a:pt x="2859204" y="526066"/>
                </a:lnTo>
                <a:lnTo>
                  <a:pt x="2886095" y="468161"/>
                </a:lnTo>
                <a:lnTo>
                  <a:pt x="2911086" y="416387"/>
                </a:lnTo>
                <a:lnTo>
                  <a:pt x="2933458" y="372195"/>
                </a:lnTo>
                <a:lnTo>
                  <a:pt x="2952488" y="337040"/>
                </a:lnTo>
                <a:lnTo>
                  <a:pt x="2977642" y="299645"/>
                </a:lnTo>
                <a:lnTo>
                  <a:pt x="3049207" y="279125"/>
                </a:lnTo>
                <a:lnTo>
                  <a:pt x="3088472" y="289288"/>
                </a:lnTo>
                <a:lnTo>
                  <a:pt x="3125906" y="311322"/>
                </a:lnTo>
                <a:lnTo>
                  <a:pt x="3158394" y="343917"/>
                </a:lnTo>
                <a:lnTo>
                  <a:pt x="3182823" y="385764"/>
                </a:lnTo>
                <a:lnTo>
                  <a:pt x="3217748" y="468720"/>
                </a:lnTo>
                <a:lnTo>
                  <a:pt x="3235211" y="352426"/>
                </a:lnTo>
                <a:lnTo>
                  <a:pt x="3240569" y="296419"/>
                </a:lnTo>
                <a:lnTo>
                  <a:pt x="3239584" y="244241"/>
                </a:lnTo>
                <a:lnTo>
                  <a:pt x="3232494" y="196689"/>
                </a:lnTo>
                <a:lnTo>
                  <a:pt x="3219541" y="154559"/>
                </a:lnTo>
                <a:lnTo>
                  <a:pt x="3200963" y="118648"/>
                </a:lnTo>
                <a:lnTo>
                  <a:pt x="3147898" y="68670"/>
                </a:lnTo>
                <a:lnTo>
                  <a:pt x="3096036" y="49810"/>
                </a:lnTo>
                <a:lnTo>
                  <a:pt x="3029555" y="43129"/>
                </a:lnTo>
                <a:lnTo>
                  <a:pt x="2989214" y="44525"/>
                </a:lnTo>
                <a:lnTo>
                  <a:pt x="2943276" y="49167"/>
                </a:lnTo>
                <a:lnTo>
                  <a:pt x="2891093" y="57123"/>
                </a:lnTo>
                <a:lnTo>
                  <a:pt x="2832016" y="68461"/>
                </a:lnTo>
                <a:lnTo>
                  <a:pt x="2765400" y="83247"/>
                </a:lnTo>
                <a:lnTo>
                  <a:pt x="2690595" y="101548"/>
                </a:lnTo>
                <a:lnTo>
                  <a:pt x="2606955" y="123433"/>
                </a:lnTo>
                <a:lnTo>
                  <a:pt x="2552071" y="138043"/>
                </a:lnTo>
                <a:lnTo>
                  <a:pt x="2502608" y="150827"/>
                </a:lnTo>
                <a:lnTo>
                  <a:pt x="2457420" y="161909"/>
                </a:lnTo>
                <a:lnTo>
                  <a:pt x="2415362" y="171412"/>
                </a:lnTo>
                <a:lnTo>
                  <a:pt x="2375290" y="179460"/>
                </a:lnTo>
                <a:lnTo>
                  <a:pt x="2336058" y="186176"/>
                </a:lnTo>
                <a:lnTo>
                  <a:pt x="2296522" y="191686"/>
                </a:lnTo>
                <a:lnTo>
                  <a:pt x="2255536" y="196113"/>
                </a:lnTo>
                <a:lnTo>
                  <a:pt x="2211955" y="199580"/>
                </a:lnTo>
                <a:lnTo>
                  <a:pt x="2164634" y="202212"/>
                </a:lnTo>
                <a:lnTo>
                  <a:pt x="2112429" y="204133"/>
                </a:lnTo>
                <a:lnTo>
                  <a:pt x="2054194" y="205465"/>
                </a:lnTo>
                <a:lnTo>
                  <a:pt x="1988784" y="206334"/>
                </a:lnTo>
                <a:lnTo>
                  <a:pt x="1915055" y="206863"/>
                </a:lnTo>
                <a:lnTo>
                  <a:pt x="1831861" y="207177"/>
                </a:lnTo>
                <a:lnTo>
                  <a:pt x="1772683" y="207168"/>
                </a:lnTo>
                <a:lnTo>
                  <a:pt x="1715422" y="206790"/>
                </a:lnTo>
                <a:lnTo>
                  <a:pt x="1659917" y="206024"/>
                </a:lnTo>
                <a:lnTo>
                  <a:pt x="1606010" y="204850"/>
                </a:lnTo>
                <a:lnTo>
                  <a:pt x="1553540" y="203247"/>
                </a:lnTo>
                <a:lnTo>
                  <a:pt x="1502345" y="201196"/>
                </a:lnTo>
                <a:lnTo>
                  <a:pt x="1452267" y="198678"/>
                </a:lnTo>
                <a:lnTo>
                  <a:pt x="1403145" y="195672"/>
                </a:lnTo>
                <a:lnTo>
                  <a:pt x="1354819" y="192159"/>
                </a:lnTo>
                <a:lnTo>
                  <a:pt x="1307128" y="188119"/>
                </a:lnTo>
                <a:lnTo>
                  <a:pt x="1259913" y="183532"/>
                </a:lnTo>
                <a:lnTo>
                  <a:pt x="1213012" y="178378"/>
                </a:lnTo>
                <a:lnTo>
                  <a:pt x="1166267" y="172638"/>
                </a:lnTo>
                <a:lnTo>
                  <a:pt x="1119516" y="166291"/>
                </a:lnTo>
                <a:lnTo>
                  <a:pt x="1072600" y="159319"/>
                </a:lnTo>
                <a:lnTo>
                  <a:pt x="1025357" y="151701"/>
                </a:lnTo>
                <a:lnTo>
                  <a:pt x="977629" y="143417"/>
                </a:lnTo>
                <a:lnTo>
                  <a:pt x="929255" y="134448"/>
                </a:lnTo>
                <a:lnTo>
                  <a:pt x="880074" y="124774"/>
                </a:lnTo>
                <a:lnTo>
                  <a:pt x="829927" y="114375"/>
                </a:lnTo>
                <a:lnTo>
                  <a:pt x="778652" y="103231"/>
                </a:lnTo>
                <a:lnTo>
                  <a:pt x="726091" y="91323"/>
                </a:lnTo>
                <a:lnTo>
                  <a:pt x="672082" y="78631"/>
                </a:lnTo>
                <a:lnTo>
                  <a:pt x="616466" y="65134"/>
                </a:lnTo>
                <a:lnTo>
                  <a:pt x="559082" y="50814"/>
                </a:lnTo>
                <a:lnTo>
                  <a:pt x="495919" y="35076"/>
                </a:lnTo>
                <a:lnTo>
                  <a:pt x="442352" y="22396"/>
                </a:lnTo>
                <a:lnTo>
                  <a:pt x="396952" y="12665"/>
                </a:lnTo>
                <a:lnTo>
                  <a:pt x="358287" y="5770"/>
                </a:lnTo>
                <a:lnTo>
                  <a:pt x="324926" y="1602"/>
                </a:lnTo>
                <a:close/>
              </a:path>
            </a:pathLst>
          </a:custGeom>
          <a:ln w="127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11200" y="6299200"/>
            <a:ext cx="4217670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b="1">
                <a:solidFill>
                  <a:srgbClr val="004B7D"/>
                </a:solidFill>
                <a:latin typeface="Courier New"/>
                <a:cs typeface="Courier New"/>
              </a:rPr>
              <a:t>DBA_setup_editions.sql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73231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34925" y="0"/>
                </a:lnTo>
              </a:path>
            </a:pathLst>
          </a:custGeom>
          <a:ln w="222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262" y="734377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5008" y="19927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5008" y="2665844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5008" y="3034144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36319" y="3402444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20700" y="1130300"/>
            <a:ext cx="8428355" cy="256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TIPPS </a:t>
            </a: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AND</a:t>
            </a:r>
            <a:r>
              <a:rPr dirty="0" sz="3200" spc="-190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TRAPS</a:t>
            </a:r>
            <a:endParaRPr sz="3200">
              <a:latin typeface="Times New Roman"/>
              <a:cs typeface="Times New Roman"/>
            </a:endParaRPr>
          </a:p>
          <a:p>
            <a:pPr marL="774700" marR="5080">
              <a:lnSpc>
                <a:spcPct val="100000"/>
              </a:lnSpc>
              <a:spcBef>
                <a:spcPts val="266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Do not enable editions for other schemas like</a:t>
            </a:r>
            <a:r>
              <a:rPr dirty="0" sz="2000" spc="-18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APEX_LISTENER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just grant USE ON</a:t>
            </a:r>
            <a:r>
              <a:rPr dirty="0" sz="2000" spc="-10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EDITION</a:t>
            </a:r>
            <a:endParaRPr sz="200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  <a:spcBef>
                <a:spcPts val="500"/>
              </a:spcBef>
            </a:pPr>
            <a:r>
              <a:rPr dirty="0" sz="2000" spc="-40" b="1" i="1">
                <a:solidFill>
                  <a:srgbClr val="588B00"/>
                </a:solidFill>
                <a:latin typeface="Arial"/>
                <a:cs typeface="Arial"/>
              </a:rPr>
              <a:t>Test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Services after Database</a:t>
            </a:r>
            <a:r>
              <a:rPr dirty="0" sz="2000" spc="-50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Restart</a:t>
            </a:r>
            <a:endParaRPr sz="2000">
              <a:latin typeface="Arial"/>
              <a:cs typeface="Arial"/>
            </a:endParaRPr>
          </a:p>
          <a:p>
            <a:pPr marL="1117600" marR="347980" indent="-342900">
              <a:lnSpc>
                <a:spcPct val="1208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Good database design helps to minimize table changes</a:t>
            </a:r>
            <a:r>
              <a:rPr dirty="0" sz="2000" spc="-114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later  </a:t>
            </a:r>
            <a:r>
              <a:rPr dirty="0" sz="2000" spc="-15" b="1" i="1">
                <a:solidFill>
                  <a:srgbClr val="588B00"/>
                </a:solidFill>
                <a:latin typeface="Arial"/>
                <a:cs typeface="Arial"/>
              </a:rPr>
              <a:t>Avoid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to delete</a:t>
            </a:r>
            <a:r>
              <a:rPr dirty="0" sz="2000" spc="-9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columns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EBR </a:t>
            </a:r>
            <a:r>
              <a:rPr dirty="0" spc="-5"/>
              <a:t>Database</a:t>
            </a:r>
            <a:r>
              <a:rPr dirty="0" spc="-55"/>
              <a:t> </a:t>
            </a:r>
            <a:r>
              <a:rPr dirty="0" spc="-5"/>
              <a:t>Setup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62" y="7312022"/>
            <a:ext cx="0" cy="120650"/>
          </a:xfrm>
          <a:custGeom>
            <a:avLst/>
            <a:gdLst/>
            <a:ahLst/>
            <a:cxnLst/>
            <a:rect l="l" t="t" r="r" b="b"/>
            <a:pathLst>
              <a:path w="0"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34925">
            <a:solidFill>
              <a:srgbClr val="93C0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3600" y="7343772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2297" y="63499"/>
                </a:moveTo>
                <a:lnTo>
                  <a:pt x="0" y="66674"/>
                </a:lnTo>
                <a:lnTo>
                  <a:pt x="6459" y="79374"/>
                </a:lnTo>
                <a:lnTo>
                  <a:pt x="12919" y="85724"/>
                </a:lnTo>
                <a:lnTo>
                  <a:pt x="18924" y="88056"/>
                </a:lnTo>
                <a:lnTo>
                  <a:pt x="27049" y="90090"/>
                </a:lnTo>
                <a:lnTo>
                  <a:pt x="36990" y="91529"/>
                </a:lnTo>
                <a:lnTo>
                  <a:pt x="48446" y="92075"/>
                </a:lnTo>
                <a:lnTo>
                  <a:pt x="55663" y="91579"/>
                </a:lnTo>
                <a:lnTo>
                  <a:pt x="62576" y="90487"/>
                </a:lnTo>
                <a:lnTo>
                  <a:pt x="68885" y="89396"/>
                </a:lnTo>
                <a:lnTo>
                  <a:pt x="74284" y="88900"/>
                </a:lnTo>
                <a:lnTo>
                  <a:pt x="80744" y="85724"/>
                </a:lnTo>
                <a:lnTo>
                  <a:pt x="90432" y="76199"/>
                </a:lnTo>
                <a:lnTo>
                  <a:pt x="92047" y="73024"/>
                </a:lnTo>
                <a:lnTo>
                  <a:pt x="41986" y="73024"/>
                </a:lnTo>
                <a:lnTo>
                  <a:pt x="32297" y="63499"/>
                </a:lnTo>
                <a:close/>
              </a:path>
              <a:path w="93980" h="92075">
                <a:moveTo>
                  <a:pt x="74284" y="3174"/>
                </a:moveTo>
                <a:lnTo>
                  <a:pt x="16149" y="3174"/>
                </a:lnTo>
                <a:lnTo>
                  <a:pt x="12919" y="6349"/>
                </a:lnTo>
                <a:lnTo>
                  <a:pt x="9688" y="12699"/>
                </a:lnTo>
                <a:lnTo>
                  <a:pt x="6459" y="15874"/>
                </a:lnTo>
                <a:lnTo>
                  <a:pt x="3229" y="22224"/>
                </a:lnTo>
                <a:lnTo>
                  <a:pt x="3229" y="31749"/>
                </a:lnTo>
                <a:lnTo>
                  <a:pt x="6459" y="38099"/>
                </a:lnTo>
                <a:lnTo>
                  <a:pt x="19378" y="50799"/>
                </a:lnTo>
                <a:lnTo>
                  <a:pt x="24324" y="51345"/>
                </a:lnTo>
                <a:lnTo>
                  <a:pt x="29875" y="52784"/>
                </a:lnTo>
                <a:lnTo>
                  <a:pt x="36637" y="54818"/>
                </a:lnTo>
                <a:lnTo>
                  <a:pt x="45217" y="57149"/>
                </a:lnTo>
                <a:lnTo>
                  <a:pt x="58135" y="57149"/>
                </a:lnTo>
                <a:lnTo>
                  <a:pt x="58135" y="60324"/>
                </a:lnTo>
                <a:lnTo>
                  <a:pt x="61365" y="60324"/>
                </a:lnTo>
                <a:lnTo>
                  <a:pt x="64594" y="63499"/>
                </a:lnTo>
                <a:lnTo>
                  <a:pt x="64594" y="66674"/>
                </a:lnTo>
                <a:lnTo>
                  <a:pt x="58135" y="73024"/>
                </a:lnTo>
                <a:lnTo>
                  <a:pt x="92047" y="73024"/>
                </a:lnTo>
                <a:lnTo>
                  <a:pt x="93662" y="69849"/>
                </a:lnTo>
                <a:lnTo>
                  <a:pt x="93662" y="50799"/>
                </a:lnTo>
                <a:lnTo>
                  <a:pt x="60255" y="33635"/>
                </a:lnTo>
                <a:lnTo>
                  <a:pt x="51676" y="31749"/>
                </a:lnTo>
                <a:lnTo>
                  <a:pt x="38756" y="31749"/>
                </a:lnTo>
                <a:lnTo>
                  <a:pt x="38756" y="28574"/>
                </a:lnTo>
                <a:lnTo>
                  <a:pt x="35526" y="28574"/>
                </a:lnTo>
                <a:lnTo>
                  <a:pt x="35526" y="19049"/>
                </a:lnTo>
                <a:lnTo>
                  <a:pt x="38756" y="19049"/>
                </a:lnTo>
                <a:lnTo>
                  <a:pt x="41986" y="15874"/>
                </a:lnTo>
                <a:lnTo>
                  <a:pt x="90432" y="15874"/>
                </a:lnTo>
                <a:lnTo>
                  <a:pt x="80744" y="6349"/>
                </a:lnTo>
                <a:lnTo>
                  <a:pt x="74284" y="3174"/>
                </a:lnTo>
                <a:close/>
              </a:path>
              <a:path w="93980" h="92075">
                <a:moveTo>
                  <a:pt x="90432" y="15874"/>
                </a:moveTo>
                <a:lnTo>
                  <a:pt x="48446" y="15874"/>
                </a:lnTo>
                <a:lnTo>
                  <a:pt x="51676" y="19049"/>
                </a:lnTo>
                <a:lnTo>
                  <a:pt x="54905" y="19049"/>
                </a:lnTo>
                <a:lnTo>
                  <a:pt x="58135" y="22224"/>
                </a:lnTo>
                <a:lnTo>
                  <a:pt x="58135" y="25399"/>
                </a:lnTo>
                <a:lnTo>
                  <a:pt x="90432" y="22224"/>
                </a:lnTo>
                <a:lnTo>
                  <a:pt x="90432" y="15874"/>
                </a:lnTo>
                <a:close/>
              </a:path>
              <a:path w="93980" h="92075">
                <a:moveTo>
                  <a:pt x="64594" y="0"/>
                </a:moveTo>
                <a:lnTo>
                  <a:pt x="39867" y="49"/>
                </a:lnTo>
                <a:lnTo>
                  <a:pt x="33104" y="396"/>
                </a:lnTo>
                <a:lnTo>
                  <a:pt x="27553" y="1339"/>
                </a:lnTo>
                <a:lnTo>
                  <a:pt x="22608" y="3174"/>
                </a:lnTo>
                <a:lnTo>
                  <a:pt x="71055" y="3174"/>
                </a:lnTo>
                <a:lnTo>
                  <a:pt x="64594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7267572"/>
            <a:ext cx="427355" cy="177800"/>
          </a:xfrm>
          <a:custGeom>
            <a:avLst/>
            <a:gdLst/>
            <a:ahLst/>
            <a:cxnLst/>
            <a:rect l="l" t="t" r="r" b="b"/>
            <a:pathLst>
              <a:path w="427355" h="177800">
                <a:moveTo>
                  <a:pt x="299469" y="12699"/>
                </a:moveTo>
                <a:lnTo>
                  <a:pt x="194397" y="12699"/>
                </a:lnTo>
                <a:lnTo>
                  <a:pt x="254313" y="15772"/>
                </a:lnTo>
                <a:lnTo>
                  <a:pt x="308298" y="24576"/>
                </a:lnTo>
                <a:lnTo>
                  <a:pt x="354138" y="38496"/>
                </a:lnTo>
                <a:lnTo>
                  <a:pt x="389622" y="56914"/>
                </a:lnTo>
                <a:lnTo>
                  <a:pt x="412535" y="79213"/>
                </a:lnTo>
                <a:lnTo>
                  <a:pt x="420664" y="104774"/>
                </a:lnTo>
                <a:lnTo>
                  <a:pt x="416083" y="123676"/>
                </a:lnTo>
                <a:lnTo>
                  <a:pt x="403136" y="141684"/>
                </a:lnTo>
                <a:lnTo>
                  <a:pt x="383019" y="157906"/>
                </a:lnTo>
                <a:lnTo>
                  <a:pt x="356927" y="171450"/>
                </a:lnTo>
                <a:lnTo>
                  <a:pt x="356927" y="177800"/>
                </a:lnTo>
                <a:lnTo>
                  <a:pt x="386704" y="162371"/>
                </a:lnTo>
                <a:lnTo>
                  <a:pt x="408713" y="144859"/>
                </a:lnTo>
                <a:lnTo>
                  <a:pt x="422356" y="125561"/>
                </a:lnTo>
                <a:lnTo>
                  <a:pt x="427037" y="104774"/>
                </a:lnTo>
                <a:lnTo>
                  <a:pt x="422356" y="83988"/>
                </a:lnTo>
                <a:lnTo>
                  <a:pt x="408713" y="64690"/>
                </a:lnTo>
                <a:lnTo>
                  <a:pt x="386704" y="47178"/>
                </a:lnTo>
                <a:lnTo>
                  <a:pt x="356927" y="31749"/>
                </a:lnTo>
                <a:lnTo>
                  <a:pt x="323017" y="18752"/>
                </a:lnTo>
                <a:lnTo>
                  <a:pt x="299469" y="12699"/>
                </a:lnTo>
                <a:close/>
              </a:path>
              <a:path w="427355" h="177800">
                <a:moveTo>
                  <a:pt x="194397" y="0"/>
                </a:moveTo>
                <a:lnTo>
                  <a:pt x="149732" y="2282"/>
                </a:lnTo>
                <a:lnTo>
                  <a:pt x="107157" y="8731"/>
                </a:lnTo>
                <a:lnTo>
                  <a:pt x="67571" y="18752"/>
                </a:lnTo>
                <a:lnTo>
                  <a:pt x="22855" y="36512"/>
                </a:lnTo>
                <a:lnTo>
                  <a:pt x="0" y="50799"/>
                </a:lnTo>
                <a:lnTo>
                  <a:pt x="12746" y="50799"/>
                </a:lnTo>
                <a:lnTo>
                  <a:pt x="46507" y="34131"/>
                </a:lnTo>
                <a:lnTo>
                  <a:pt x="89231" y="22224"/>
                </a:lnTo>
                <a:lnTo>
                  <a:pt x="139125" y="15081"/>
                </a:lnTo>
                <a:lnTo>
                  <a:pt x="194397" y="12699"/>
                </a:lnTo>
                <a:lnTo>
                  <a:pt x="299469" y="12699"/>
                </a:lnTo>
                <a:lnTo>
                  <a:pt x="284028" y="8731"/>
                </a:lnTo>
                <a:lnTo>
                  <a:pt x="240856" y="2282"/>
                </a:lnTo>
                <a:lnTo>
                  <a:pt x="19439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000" y="7343772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925" y="0"/>
                </a:moveTo>
                <a:lnTo>
                  <a:pt x="0" y="0"/>
                </a:lnTo>
                <a:lnTo>
                  <a:pt x="34925" y="85724"/>
                </a:lnTo>
                <a:lnTo>
                  <a:pt x="34925" y="92075"/>
                </a:lnTo>
                <a:lnTo>
                  <a:pt x="31750" y="95250"/>
                </a:lnTo>
                <a:lnTo>
                  <a:pt x="28575" y="95250"/>
                </a:lnTo>
                <a:lnTo>
                  <a:pt x="28575" y="98425"/>
                </a:lnTo>
                <a:lnTo>
                  <a:pt x="3175" y="98425"/>
                </a:lnTo>
                <a:lnTo>
                  <a:pt x="6350" y="120650"/>
                </a:lnTo>
                <a:lnTo>
                  <a:pt x="15875" y="120650"/>
                </a:lnTo>
                <a:lnTo>
                  <a:pt x="25400" y="123825"/>
                </a:lnTo>
                <a:lnTo>
                  <a:pt x="28575" y="123825"/>
                </a:lnTo>
                <a:lnTo>
                  <a:pt x="37504" y="123229"/>
                </a:lnTo>
                <a:lnTo>
                  <a:pt x="69850" y="92075"/>
                </a:lnTo>
                <a:lnTo>
                  <a:pt x="81893" y="57149"/>
                </a:lnTo>
                <a:lnTo>
                  <a:pt x="53975" y="57149"/>
                </a:lnTo>
                <a:lnTo>
                  <a:pt x="34925" y="0"/>
                </a:lnTo>
                <a:close/>
              </a:path>
              <a:path w="101600" h="123825">
                <a:moveTo>
                  <a:pt x="101600" y="0"/>
                </a:moveTo>
                <a:lnTo>
                  <a:pt x="69850" y="0"/>
                </a:lnTo>
                <a:lnTo>
                  <a:pt x="53975" y="57149"/>
                </a:lnTo>
                <a:lnTo>
                  <a:pt x="81893" y="57149"/>
                </a:lnTo>
                <a:lnTo>
                  <a:pt x="10160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125" y="7340597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750" y="3174"/>
                </a:moveTo>
                <a:lnTo>
                  <a:pt x="0" y="3174"/>
                </a:lnTo>
                <a:lnTo>
                  <a:pt x="0" y="88899"/>
                </a:lnTo>
                <a:lnTo>
                  <a:pt x="34925" y="88899"/>
                </a:lnTo>
                <a:lnTo>
                  <a:pt x="34925" y="38099"/>
                </a:lnTo>
                <a:lnTo>
                  <a:pt x="38100" y="34924"/>
                </a:lnTo>
                <a:lnTo>
                  <a:pt x="38100" y="31749"/>
                </a:lnTo>
                <a:lnTo>
                  <a:pt x="44450" y="25399"/>
                </a:lnTo>
                <a:lnTo>
                  <a:pt x="94498" y="25399"/>
                </a:lnTo>
                <a:lnTo>
                  <a:pt x="92868" y="18653"/>
                </a:lnTo>
                <a:lnTo>
                  <a:pt x="91393" y="15874"/>
                </a:lnTo>
                <a:lnTo>
                  <a:pt x="31750" y="15874"/>
                </a:lnTo>
                <a:lnTo>
                  <a:pt x="31750" y="3174"/>
                </a:lnTo>
                <a:close/>
              </a:path>
              <a:path w="95250" h="88900">
                <a:moveTo>
                  <a:pt x="94498" y="25399"/>
                </a:moveTo>
                <a:lnTo>
                  <a:pt x="53975" y="25399"/>
                </a:lnTo>
                <a:lnTo>
                  <a:pt x="53975" y="28574"/>
                </a:lnTo>
                <a:lnTo>
                  <a:pt x="57150" y="28574"/>
                </a:lnTo>
                <a:lnTo>
                  <a:pt x="60325" y="31749"/>
                </a:lnTo>
                <a:lnTo>
                  <a:pt x="60325" y="88899"/>
                </a:lnTo>
                <a:lnTo>
                  <a:pt x="95250" y="88899"/>
                </a:lnTo>
                <a:lnTo>
                  <a:pt x="95250" y="34924"/>
                </a:lnTo>
                <a:lnTo>
                  <a:pt x="94654" y="26044"/>
                </a:lnTo>
                <a:lnTo>
                  <a:pt x="94498" y="25399"/>
                </a:lnTo>
                <a:close/>
              </a:path>
              <a:path w="95250" h="88900">
                <a:moveTo>
                  <a:pt x="73025" y="0"/>
                </a:moveTo>
                <a:lnTo>
                  <a:pt x="50800" y="0"/>
                </a:lnTo>
                <a:lnTo>
                  <a:pt x="47625" y="3174"/>
                </a:lnTo>
                <a:lnTo>
                  <a:pt x="41275" y="6349"/>
                </a:lnTo>
                <a:lnTo>
                  <a:pt x="31750" y="15874"/>
                </a:lnTo>
                <a:lnTo>
                  <a:pt x="91393" y="15874"/>
                </a:lnTo>
                <a:lnTo>
                  <a:pt x="89892" y="13047"/>
                </a:lnTo>
                <a:lnTo>
                  <a:pt x="85725" y="9524"/>
                </a:lnTo>
                <a:lnTo>
                  <a:pt x="82550" y="3174"/>
                </a:lnTo>
                <a:lnTo>
                  <a:pt x="730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075" y="7308847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5" y="57149"/>
                </a:moveTo>
                <a:lnTo>
                  <a:pt x="12700" y="57149"/>
                </a:lnTo>
                <a:lnTo>
                  <a:pt x="12700" y="98424"/>
                </a:lnTo>
                <a:lnTo>
                  <a:pt x="15875" y="104774"/>
                </a:lnTo>
                <a:lnTo>
                  <a:pt x="15875" y="111124"/>
                </a:lnTo>
                <a:lnTo>
                  <a:pt x="28575" y="123825"/>
                </a:lnTo>
                <a:lnTo>
                  <a:pt x="60325" y="123825"/>
                </a:lnTo>
                <a:lnTo>
                  <a:pt x="66675" y="120649"/>
                </a:lnTo>
                <a:lnTo>
                  <a:pt x="63500" y="98424"/>
                </a:lnTo>
                <a:lnTo>
                  <a:pt x="47625" y="98424"/>
                </a:lnTo>
                <a:lnTo>
                  <a:pt x="47625" y="57149"/>
                </a:lnTo>
                <a:close/>
              </a:path>
              <a:path w="66675" h="123825">
                <a:moveTo>
                  <a:pt x="66675" y="34924"/>
                </a:moveTo>
                <a:lnTo>
                  <a:pt x="0" y="34924"/>
                </a:lnTo>
                <a:lnTo>
                  <a:pt x="0" y="57149"/>
                </a:lnTo>
                <a:lnTo>
                  <a:pt x="66675" y="57149"/>
                </a:lnTo>
                <a:lnTo>
                  <a:pt x="66675" y="34924"/>
                </a:lnTo>
                <a:close/>
              </a:path>
              <a:path w="66675" h="123825">
                <a:moveTo>
                  <a:pt x="47625" y="0"/>
                </a:moveTo>
                <a:lnTo>
                  <a:pt x="12700" y="19049"/>
                </a:lnTo>
                <a:lnTo>
                  <a:pt x="12700" y="34924"/>
                </a:lnTo>
                <a:lnTo>
                  <a:pt x="47625" y="34924"/>
                </a:lnTo>
                <a:lnTo>
                  <a:pt x="47625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275" y="7340597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0800" y="0"/>
                </a:moveTo>
                <a:lnTo>
                  <a:pt x="12700" y="12699"/>
                </a:lnTo>
                <a:lnTo>
                  <a:pt x="0" y="44449"/>
                </a:lnTo>
                <a:lnTo>
                  <a:pt x="545" y="52883"/>
                </a:lnTo>
                <a:lnTo>
                  <a:pt x="25400" y="85724"/>
                </a:lnTo>
                <a:lnTo>
                  <a:pt x="30708" y="88056"/>
                </a:lnTo>
                <a:lnTo>
                  <a:pt x="36909" y="90090"/>
                </a:lnTo>
                <a:lnTo>
                  <a:pt x="43705" y="91529"/>
                </a:lnTo>
                <a:lnTo>
                  <a:pt x="50800" y="92075"/>
                </a:lnTo>
                <a:lnTo>
                  <a:pt x="60225" y="91529"/>
                </a:lnTo>
                <a:lnTo>
                  <a:pt x="69056" y="90090"/>
                </a:lnTo>
                <a:lnTo>
                  <a:pt x="76696" y="88056"/>
                </a:lnTo>
                <a:lnTo>
                  <a:pt x="82550" y="85724"/>
                </a:lnTo>
                <a:lnTo>
                  <a:pt x="85725" y="85724"/>
                </a:lnTo>
                <a:lnTo>
                  <a:pt x="85725" y="82549"/>
                </a:lnTo>
                <a:lnTo>
                  <a:pt x="82550" y="82549"/>
                </a:lnTo>
                <a:lnTo>
                  <a:pt x="79375" y="79374"/>
                </a:lnTo>
                <a:lnTo>
                  <a:pt x="76200" y="73024"/>
                </a:lnTo>
                <a:lnTo>
                  <a:pt x="47625" y="73024"/>
                </a:lnTo>
                <a:lnTo>
                  <a:pt x="41275" y="69849"/>
                </a:lnTo>
                <a:lnTo>
                  <a:pt x="38100" y="66674"/>
                </a:lnTo>
                <a:lnTo>
                  <a:pt x="38100" y="63499"/>
                </a:lnTo>
                <a:lnTo>
                  <a:pt x="34925" y="60324"/>
                </a:lnTo>
                <a:lnTo>
                  <a:pt x="34925" y="53974"/>
                </a:lnTo>
                <a:lnTo>
                  <a:pt x="69850" y="53974"/>
                </a:lnTo>
                <a:lnTo>
                  <a:pt x="69850" y="44449"/>
                </a:lnTo>
                <a:lnTo>
                  <a:pt x="70270" y="38099"/>
                </a:lnTo>
                <a:lnTo>
                  <a:pt x="34925" y="38099"/>
                </a:lnTo>
                <a:lnTo>
                  <a:pt x="34925" y="31749"/>
                </a:lnTo>
                <a:lnTo>
                  <a:pt x="38100" y="28574"/>
                </a:lnTo>
                <a:lnTo>
                  <a:pt x="38100" y="25399"/>
                </a:lnTo>
                <a:lnTo>
                  <a:pt x="41275" y="22224"/>
                </a:lnTo>
                <a:lnTo>
                  <a:pt x="47625" y="19049"/>
                </a:lnTo>
                <a:lnTo>
                  <a:pt x="75696" y="19049"/>
                </a:lnTo>
                <a:lnTo>
                  <a:pt x="79375" y="12699"/>
                </a:lnTo>
                <a:lnTo>
                  <a:pt x="82550" y="9524"/>
                </a:lnTo>
                <a:lnTo>
                  <a:pt x="85725" y="9524"/>
                </a:lnTo>
                <a:lnTo>
                  <a:pt x="82550" y="6349"/>
                </a:lnTo>
                <a:lnTo>
                  <a:pt x="79375" y="6349"/>
                </a:lnTo>
                <a:lnTo>
                  <a:pt x="74017" y="4018"/>
                </a:lnTo>
                <a:lnTo>
                  <a:pt x="67468" y="1984"/>
                </a:lnTo>
                <a:lnTo>
                  <a:pt x="59729" y="545"/>
                </a:lnTo>
                <a:lnTo>
                  <a:pt x="50800" y="0"/>
                </a:lnTo>
                <a:close/>
              </a:path>
              <a:path w="85725" h="92075">
                <a:moveTo>
                  <a:pt x="73025" y="63499"/>
                </a:moveTo>
                <a:lnTo>
                  <a:pt x="66675" y="63499"/>
                </a:lnTo>
                <a:lnTo>
                  <a:pt x="66675" y="66674"/>
                </a:lnTo>
                <a:lnTo>
                  <a:pt x="63500" y="69849"/>
                </a:lnTo>
                <a:lnTo>
                  <a:pt x="57150" y="69849"/>
                </a:lnTo>
                <a:lnTo>
                  <a:pt x="53975" y="73024"/>
                </a:lnTo>
                <a:lnTo>
                  <a:pt x="76200" y="73024"/>
                </a:lnTo>
                <a:lnTo>
                  <a:pt x="76200" y="69849"/>
                </a:lnTo>
                <a:lnTo>
                  <a:pt x="73025" y="66674"/>
                </a:lnTo>
                <a:lnTo>
                  <a:pt x="73025" y="63499"/>
                </a:lnTo>
                <a:close/>
              </a:path>
              <a:path w="85725" h="92075">
                <a:moveTo>
                  <a:pt x="75696" y="19049"/>
                </a:moveTo>
                <a:lnTo>
                  <a:pt x="57150" y="19049"/>
                </a:lnTo>
                <a:lnTo>
                  <a:pt x="63500" y="25399"/>
                </a:lnTo>
                <a:lnTo>
                  <a:pt x="66675" y="25399"/>
                </a:lnTo>
                <a:lnTo>
                  <a:pt x="66675" y="31749"/>
                </a:lnTo>
                <a:lnTo>
                  <a:pt x="69850" y="38099"/>
                </a:lnTo>
                <a:lnTo>
                  <a:pt x="70270" y="38099"/>
                </a:lnTo>
                <a:lnTo>
                  <a:pt x="70445" y="35470"/>
                </a:lnTo>
                <a:lnTo>
                  <a:pt x="72231" y="27384"/>
                </a:lnTo>
                <a:lnTo>
                  <a:pt x="75207" y="19893"/>
                </a:lnTo>
                <a:lnTo>
                  <a:pt x="75696" y="19049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575" y="73437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750" y="60324"/>
                </a:moveTo>
                <a:lnTo>
                  <a:pt x="0" y="63499"/>
                </a:lnTo>
                <a:lnTo>
                  <a:pt x="1091" y="70098"/>
                </a:lnTo>
                <a:lnTo>
                  <a:pt x="3968" y="75803"/>
                </a:lnTo>
                <a:lnTo>
                  <a:pt x="47625" y="92075"/>
                </a:lnTo>
                <a:lnTo>
                  <a:pt x="54719" y="91529"/>
                </a:lnTo>
                <a:lnTo>
                  <a:pt x="90487" y="73024"/>
                </a:lnTo>
                <a:lnTo>
                  <a:pt x="41275" y="73024"/>
                </a:lnTo>
                <a:lnTo>
                  <a:pt x="38100" y="69849"/>
                </a:lnTo>
                <a:lnTo>
                  <a:pt x="34925" y="69849"/>
                </a:lnTo>
                <a:lnTo>
                  <a:pt x="34925" y="66674"/>
                </a:lnTo>
                <a:lnTo>
                  <a:pt x="31750" y="60324"/>
                </a:lnTo>
                <a:close/>
              </a:path>
              <a:path w="92075" h="92075">
                <a:moveTo>
                  <a:pt x="69850" y="0"/>
                </a:moveTo>
                <a:lnTo>
                  <a:pt x="28575" y="0"/>
                </a:lnTo>
                <a:lnTo>
                  <a:pt x="22225" y="3174"/>
                </a:lnTo>
                <a:lnTo>
                  <a:pt x="15875" y="3174"/>
                </a:lnTo>
                <a:lnTo>
                  <a:pt x="3175" y="15874"/>
                </a:lnTo>
                <a:lnTo>
                  <a:pt x="3175" y="38099"/>
                </a:lnTo>
                <a:lnTo>
                  <a:pt x="9525" y="44449"/>
                </a:lnTo>
                <a:lnTo>
                  <a:pt x="15875" y="47624"/>
                </a:lnTo>
                <a:lnTo>
                  <a:pt x="19050" y="50799"/>
                </a:lnTo>
                <a:lnTo>
                  <a:pt x="22572" y="51296"/>
                </a:lnTo>
                <a:lnTo>
                  <a:pt x="28178" y="52387"/>
                </a:lnTo>
                <a:lnTo>
                  <a:pt x="35569" y="53478"/>
                </a:lnTo>
                <a:lnTo>
                  <a:pt x="44450" y="53974"/>
                </a:lnTo>
                <a:lnTo>
                  <a:pt x="50800" y="57149"/>
                </a:lnTo>
                <a:lnTo>
                  <a:pt x="57150" y="57149"/>
                </a:lnTo>
                <a:lnTo>
                  <a:pt x="60325" y="60324"/>
                </a:lnTo>
                <a:lnTo>
                  <a:pt x="60325" y="69849"/>
                </a:lnTo>
                <a:lnTo>
                  <a:pt x="57150" y="73024"/>
                </a:lnTo>
                <a:lnTo>
                  <a:pt x="90487" y="73024"/>
                </a:lnTo>
                <a:lnTo>
                  <a:pt x="91950" y="70098"/>
                </a:lnTo>
                <a:lnTo>
                  <a:pt x="92075" y="50799"/>
                </a:lnTo>
                <a:lnTo>
                  <a:pt x="88900" y="47624"/>
                </a:lnTo>
                <a:lnTo>
                  <a:pt x="85725" y="41274"/>
                </a:lnTo>
                <a:lnTo>
                  <a:pt x="82550" y="38099"/>
                </a:lnTo>
                <a:lnTo>
                  <a:pt x="76200" y="38099"/>
                </a:lnTo>
                <a:lnTo>
                  <a:pt x="71338" y="35768"/>
                </a:lnTo>
                <a:lnTo>
                  <a:pt x="65881" y="33734"/>
                </a:lnTo>
                <a:lnTo>
                  <a:pt x="59233" y="32295"/>
                </a:lnTo>
                <a:lnTo>
                  <a:pt x="50800" y="31749"/>
                </a:lnTo>
                <a:lnTo>
                  <a:pt x="44450" y="31749"/>
                </a:lnTo>
                <a:lnTo>
                  <a:pt x="38100" y="28574"/>
                </a:lnTo>
                <a:lnTo>
                  <a:pt x="34925" y="28574"/>
                </a:lnTo>
                <a:lnTo>
                  <a:pt x="31750" y="25399"/>
                </a:lnTo>
                <a:lnTo>
                  <a:pt x="31750" y="22224"/>
                </a:lnTo>
                <a:lnTo>
                  <a:pt x="34925" y="19049"/>
                </a:lnTo>
                <a:lnTo>
                  <a:pt x="38100" y="19049"/>
                </a:lnTo>
                <a:lnTo>
                  <a:pt x="41275" y="15874"/>
                </a:lnTo>
                <a:lnTo>
                  <a:pt x="88900" y="15874"/>
                </a:lnTo>
                <a:lnTo>
                  <a:pt x="79375" y="6349"/>
                </a:lnTo>
                <a:lnTo>
                  <a:pt x="73025" y="3174"/>
                </a:lnTo>
                <a:lnTo>
                  <a:pt x="69850" y="0"/>
                </a:lnTo>
                <a:close/>
              </a:path>
              <a:path w="92075" h="92075">
                <a:moveTo>
                  <a:pt x="88900" y="15874"/>
                </a:moveTo>
                <a:lnTo>
                  <a:pt x="47625" y="15874"/>
                </a:lnTo>
                <a:lnTo>
                  <a:pt x="50800" y="19049"/>
                </a:lnTo>
                <a:lnTo>
                  <a:pt x="53975" y="19049"/>
                </a:lnTo>
                <a:lnTo>
                  <a:pt x="53975" y="22224"/>
                </a:lnTo>
                <a:lnTo>
                  <a:pt x="57150" y="22224"/>
                </a:lnTo>
                <a:lnTo>
                  <a:pt x="57150" y="25399"/>
                </a:lnTo>
                <a:lnTo>
                  <a:pt x="88900" y="22224"/>
                </a:lnTo>
                <a:lnTo>
                  <a:pt x="88900" y="15874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0" y="7458072"/>
            <a:ext cx="387350" cy="50800"/>
          </a:xfrm>
          <a:custGeom>
            <a:avLst/>
            <a:gdLst/>
            <a:ahLst/>
            <a:cxnLst/>
            <a:rect l="l" t="t" r="r" b="b"/>
            <a:pathLst>
              <a:path w="387350" h="50800">
                <a:moveTo>
                  <a:pt x="9525" y="0"/>
                </a:moveTo>
                <a:lnTo>
                  <a:pt x="0" y="0"/>
                </a:lnTo>
                <a:lnTo>
                  <a:pt x="7193" y="4712"/>
                </a:lnTo>
                <a:lnTo>
                  <a:pt x="14684" y="9128"/>
                </a:lnTo>
                <a:lnTo>
                  <a:pt x="22770" y="12948"/>
                </a:lnTo>
                <a:lnTo>
                  <a:pt x="31750" y="15875"/>
                </a:lnTo>
                <a:lnTo>
                  <a:pt x="67319" y="29368"/>
                </a:lnTo>
                <a:lnTo>
                  <a:pt x="106759" y="40481"/>
                </a:lnTo>
                <a:lnTo>
                  <a:pt x="149175" y="48021"/>
                </a:lnTo>
                <a:lnTo>
                  <a:pt x="193675" y="50800"/>
                </a:lnTo>
                <a:lnTo>
                  <a:pt x="238174" y="48021"/>
                </a:lnTo>
                <a:lnTo>
                  <a:pt x="280590" y="40481"/>
                </a:lnTo>
                <a:lnTo>
                  <a:pt x="289041" y="38100"/>
                </a:lnTo>
                <a:lnTo>
                  <a:pt x="193675" y="38100"/>
                </a:lnTo>
                <a:lnTo>
                  <a:pt x="138558" y="35272"/>
                </a:lnTo>
                <a:lnTo>
                  <a:pt x="88503" y="27384"/>
                </a:lnTo>
                <a:lnTo>
                  <a:pt x="44995" y="15329"/>
                </a:lnTo>
                <a:lnTo>
                  <a:pt x="9525" y="0"/>
                </a:lnTo>
                <a:close/>
              </a:path>
              <a:path w="387350" h="50800">
                <a:moveTo>
                  <a:pt x="387350" y="0"/>
                </a:moveTo>
                <a:lnTo>
                  <a:pt x="374650" y="0"/>
                </a:lnTo>
                <a:lnTo>
                  <a:pt x="341014" y="15329"/>
                </a:lnTo>
                <a:lnTo>
                  <a:pt x="298450" y="27384"/>
                </a:lnTo>
                <a:lnTo>
                  <a:pt x="248741" y="35272"/>
                </a:lnTo>
                <a:lnTo>
                  <a:pt x="193675" y="38100"/>
                </a:lnTo>
                <a:lnTo>
                  <a:pt x="289041" y="38100"/>
                </a:lnTo>
                <a:lnTo>
                  <a:pt x="320030" y="29368"/>
                </a:lnTo>
                <a:lnTo>
                  <a:pt x="355600" y="15875"/>
                </a:lnTo>
                <a:lnTo>
                  <a:pt x="364579" y="12948"/>
                </a:lnTo>
                <a:lnTo>
                  <a:pt x="372665" y="9128"/>
                </a:lnTo>
                <a:lnTo>
                  <a:pt x="380156" y="4712"/>
                </a:lnTo>
                <a:lnTo>
                  <a:pt x="38735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5775" y="106521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80387" y="365442"/>
            <a:ext cx="2033587" cy="70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77100" y="1168400"/>
            <a:ext cx="3175000" cy="238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20700" y="1130300"/>
            <a:ext cx="390969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BRIDGING </a:t>
            </a:r>
            <a:r>
              <a:rPr dirty="0" sz="3200" spc="-5" b="1" i="1">
                <a:solidFill>
                  <a:srgbClr val="004B7D"/>
                </a:solidFill>
                <a:latin typeface="Times New Roman"/>
                <a:cs typeface="Times New Roman"/>
              </a:rPr>
              <a:t>THE</a:t>
            </a:r>
            <a:r>
              <a:rPr dirty="0" sz="3200" spc="-95" b="1" i="1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004B7D"/>
                </a:solidFill>
                <a:latin typeface="Times New Roman"/>
                <a:cs typeface="Times New Roman"/>
              </a:rPr>
              <a:t>GAP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67854" y="3926789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67854" y="4599889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67854" y="4968189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759700" y="3886200"/>
            <a:ext cx="2128520" cy="167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setup different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connection</a:t>
            </a:r>
            <a:r>
              <a:rPr dirty="0" sz="20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pools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map url to</a:t>
            </a:r>
            <a:r>
              <a:rPr dirty="0" sz="2000" spc="-114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pool</a:t>
            </a:r>
            <a:endParaRPr sz="2000">
              <a:latin typeface="Arial"/>
              <a:cs typeface="Arial"/>
            </a:endParaRPr>
          </a:p>
          <a:p>
            <a:pPr marL="12700" marR="74295">
              <a:lnSpc>
                <a:spcPct val="100000"/>
              </a:lnSpc>
              <a:spcBef>
                <a:spcPts val="500"/>
              </a:spcBef>
            </a:pP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rewrite url</a:t>
            </a:r>
            <a:r>
              <a:rPr dirty="0" sz="20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based 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upon</a:t>
            </a:r>
            <a:r>
              <a:rPr dirty="0" sz="2000" spc="-105" b="1" i="1">
                <a:solidFill>
                  <a:srgbClr val="588B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588B00"/>
                </a:solidFill>
                <a:latin typeface="Arial"/>
                <a:cs typeface="Arial"/>
              </a:rPr>
              <a:t>edition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EBR and</a:t>
            </a:r>
            <a:r>
              <a:rPr dirty="0" spc="-235"/>
              <a:t> </a:t>
            </a:r>
            <a:r>
              <a:rPr dirty="0" spc="-5"/>
              <a:t>APEX</a:t>
            </a:r>
          </a:p>
        </p:txBody>
      </p:sp>
      <p:sp>
        <p:nvSpPr>
          <p:cNvPr id="20" name="object 20"/>
          <p:cNvSpPr/>
          <p:nvPr/>
        </p:nvSpPr>
        <p:spPr>
          <a:xfrm>
            <a:off x="2446134" y="2000935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291211" y="0"/>
                </a:moveTo>
                <a:lnTo>
                  <a:pt x="978788" y="0"/>
                </a:lnTo>
                <a:lnTo>
                  <a:pt x="1034383" y="222"/>
                </a:lnTo>
                <a:lnTo>
                  <a:pt x="1078667" y="1783"/>
                </a:lnTo>
                <a:lnTo>
                  <a:pt x="1149700" y="14270"/>
                </a:lnTo>
                <a:lnTo>
                  <a:pt x="1184533" y="31474"/>
                </a:lnTo>
                <a:lnTo>
                  <a:pt x="1214467" y="55532"/>
                </a:lnTo>
                <a:lnTo>
                  <a:pt x="1238525" y="85466"/>
                </a:lnTo>
                <a:lnTo>
                  <a:pt x="1255729" y="120299"/>
                </a:lnTo>
                <a:lnTo>
                  <a:pt x="1268216" y="191494"/>
                </a:lnTo>
                <a:lnTo>
                  <a:pt x="1269777" y="236161"/>
                </a:lnTo>
                <a:lnTo>
                  <a:pt x="1270000" y="292505"/>
                </a:lnTo>
                <a:lnTo>
                  <a:pt x="1270000" y="978788"/>
                </a:lnTo>
                <a:lnTo>
                  <a:pt x="1269777" y="1034383"/>
                </a:lnTo>
                <a:lnTo>
                  <a:pt x="1268216" y="1078667"/>
                </a:lnTo>
                <a:lnTo>
                  <a:pt x="1255729" y="1149700"/>
                </a:lnTo>
                <a:lnTo>
                  <a:pt x="1238525" y="1184533"/>
                </a:lnTo>
                <a:lnTo>
                  <a:pt x="1214467" y="1214467"/>
                </a:lnTo>
                <a:lnTo>
                  <a:pt x="1184533" y="1238525"/>
                </a:lnTo>
                <a:lnTo>
                  <a:pt x="1149700" y="1255729"/>
                </a:lnTo>
                <a:lnTo>
                  <a:pt x="1078505" y="1268216"/>
                </a:lnTo>
                <a:lnTo>
                  <a:pt x="1033838" y="1269777"/>
                </a:lnTo>
                <a:lnTo>
                  <a:pt x="977494" y="1270000"/>
                </a:lnTo>
                <a:lnTo>
                  <a:pt x="291211" y="1270000"/>
                </a:lnTo>
                <a:lnTo>
                  <a:pt x="235616" y="1269777"/>
                </a:lnTo>
                <a:lnTo>
                  <a:pt x="191332" y="1268216"/>
                </a:lnTo>
                <a:lnTo>
                  <a:pt x="120299" y="1255729"/>
                </a:lnTo>
                <a:lnTo>
                  <a:pt x="85466" y="1238525"/>
                </a:lnTo>
                <a:lnTo>
                  <a:pt x="55532" y="1214467"/>
                </a:lnTo>
                <a:lnTo>
                  <a:pt x="31474" y="1184533"/>
                </a:lnTo>
                <a:lnTo>
                  <a:pt x="14270" y="1149700"/>
                </a:lnTo>
                <a:lnTo>
                  <a:pt x="1783" y="1078505"/>
                </a:lnTo>
                <a:lnTo>
                  <a:pt x="222" y="1033838"/>
                </a:lnTo>
                <a:lnTo>
                  <a:pt x="0" y="977494"/>
                </a:lnTo>
                <a:lnTo>
                  <a:pt x="0" y="291211"/>
                </a:lnTo>
                <a:lnTo>
                  <a:pt x="222" y="235616"/>
                </a:lnTo>
                <a:lnTo>
                  <a:pt x="1783" y="191332"/>
                </a:lnTo>
                <a:lnTo>
                  <a:pt x="14270" y="120299"/>
                </a:lnTo>
                <a:lnTo>
                  <a:pt x="31474" y="85466"/>
                </a:lnTo>
                <a:lnTo>
                  <a:pt x="55532" y="55532"/>
                </a:lnTo>
                <a:lnTo>
                  <a:pt x="85466" y="31474"/>
                </a:lnTo>
                <a:lnTo>
                  <a:pt x="120299" y="14270"/>
                </a:lnTo>
                <a:lnTo>
                  <a:pt x="191494" y="1783"/>
                </a:lnTo>
                <a:lnTo>
                  <a:pt x="236161" y="222"/>
                </a:lnTo>
                <a:lnTo>
                  <a:pt x="292505" y="0"/>
                </a:lnTo>
                <a:lnTo>
                  <a:pt x="291211" y="0"/>
                </a:lnTo>
                <a:close/>
              </a:path>
            </a:pathLst>
          </a:custGeom>
          <a:ln w="1397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29621" y="2000935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291211" y="0"/>
                </a:moveTo>
                <a:lnTo>
                  <a:pt x="978788" y="0"/>
                </a:lnTo>
                <a:lnTo>
                  <a:pt x="1034383" y="222"/>
                </a:lnTo>
                <a:lnTo>
                  <a:pt x="1078667" y="1783"/>
                </a:lnTo>
                <a:lnTo>
                  <a:pt x="1149700" y="14270"/>
                </a:lnTo>
                <a:lnTo>
                  <a:pt x="1184533" y="31474"/>
                </a:lnTo>
                <a:lnTo>
                  <a:pt x="1214467" y="55532"/>
                </a:lnTo>
                <a:lnTo>
                  <a:pt x="1238525" y="85466"/>
                </a:lnTo>
                <a:lnTo>
                  <a:pt x="1255729" y="120299"/>
                </a:lnTo>
                <a:lnTo>
                  <a:pt x="1268216" y="191494"/>
                </a:lnTo>
                <a:lnTo>
                  <a:pt x="1269777" y="236161"/>
                </a:lnTo>
                <a:lnTo>
                  <a:pt x="1270000" y="292505"/>
                </a:lnTo>
                <a:lnTo>
                  <a:pt x="1270000" y="978788"/>
                </a:lnTo>
                <a:lnTo>
                  <a:pt x="1269777" y="1034383"/>
                </a:lnTo>
                <a:lnTo>
                  <a:pt x="1268216" y="1078667"/>
                </a:lnTo>
                <a:lnTo>
                  <a:pt x="1255729" y="1149700"/>
                </a:lnTo>
                <a:lnTo>
                  <a:pt x="1238525" y="1184533"/>
                </a:lnTo>
                <a:lnTo>
                  <a:pt x="1214467" y="1214467"/>
                </a:lnTo>
                <a:lnTo>
                  <a:pt x="1184533" y="1238525"/>
                </a:lnTo>
                <a:lnTo>
                  <a:pt x="1149700" y="1255729"/>
                </a:lnTo>
                <a:lnTo>
                  <a:pt x="1078505" y="1268216"/>
                </a:lnTo>
                <a:lnTo>
                  <a:pt x="1033838" y="1269777"/>
                </a:lnTo>
                <a:lnTo>
                  <a:pt x="977494" y="1270000"/>
                </a:lnTo>
                <a:lnTo>
                  <a:pt x="291211" y="1270000"/>
                </a:lnTo>
                <a:lnTo>
                  <a:pt x="235616" y="1269777"/>
                </a:lnTo>
                <a:lnTo>
                  <a:pt x="191332" y="1268216"/>
                </a:lnTo>
                <a:lnTo>
                  <a:pt x="120299" y="1255729"/>
                </a:lnTo>
                <a:lnTo>
                  <a:pt x="85466" y="1238525"/>
                </a:lnTo>
                <a:lnTo>
                  <a:pt x="55532" y="1214467"/>
                </a:lnTo>
                <a:lnTo>
                  <a:pt x="31474" y="1184533"/>
                </a:lnTo>
                <a:lnTo>
                  <a:pt x="14270" y="1149700"/>
                </a:lnTo>
                <a:lnTo>
                  <a:pt x="1783" y="1078505"/>
                </a:lnTo>
                <a:lnTo>
                  <a:pt x="222" y="1033838"/>
                </a:lnTo>
                <a:lnTo>
                  <a:pt x="0" y="977494"/>
                </a:lnTo>
                <a:lnTo>
                  <a:pt x="0" y="291211"/>
                </a:lnTo>
                <a:lnTo>
                  <a:pt x="222" y="235616"/>
                </a:lnTo>
                <a:lnTo>
                  <a:pt x="1783" y="191332"/>
                </a:lnTo>
                <a:lnTo>
                  <a:pt x="14270" y="120299"/>
                </a:lnTo>
                <a:lnTo>
                  <a:pt x="31474" y="85466"/>
                </a:lnTo>
                <a:lnTo>
                  <a:pt x="55532" y="55532"/>
                </a:lnTo>
                <a:lnTo>
                  <a:pt x="85466" y="31474"/>
                </a:lnTo>
                <a:lnTo>
                  <a:pt x="120299" y="14270"/>
                </a:lnTo>
                <a:lnTo>
                  <a:pt x="191494" y="1783"/>
                </a:lnTo>
                <a:lnTo>
                  <a:pt x="236161" y="222"/>
                </a:lnTo>
                <a:lnTo>
                  <a:pt x="292505" y="0"/>
                </a:lnTo>
                <a:lnTo>
                  <a:pt x="291211" y="0"/>
                </a:lnTo>
                <a:close/>
              </a:path>
            </a:pathLst>
          </a:custGeom>
          <a:ln w="1397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25808" y="2000935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291211" y="0"/>
                </a:moveTo>
                <a:lnTo>
                  <a:pt x="978788" y="0"/>
                </a:lnTo>
                <a:lnTo>
                  <a:pt x="1034383" y="222"/>
                </a:lnTo>
                <a:lnTo>
                  <a:pt x="1078667" y="1783"/>
                </a:lnTo>
                <a:lnTo>
                  <a:pt x="1149700" y="14270"/>
                </a:lnTo>
                <a:lnTo>
                  <a:pt x="1184533" y="31474"/>
                </a:lnTo>
                <a:lnTo>
                  <a:pt x="1214467" y="55532"/>
                </a:lnTo>
                <a:lnTo>
                  <a:pt x="1238525" y="85466"/>
                </a:lnTo>
                <a:lnTo>
                  <a:pt x="1255729" y="120299"/>
                </a:lnTo>
                <a:lnTo>
                  <a:pt x="1268216" y="191494"/>
                </a:lnTo>
                <a:lnTo>
                  <a:pt x="1269777" y="236161"/>
                </a:lnTo>
                <a:lnTo>
                  <a:pt x="1270000" y="292505"/>
                </a:lnTo>
                <a:lnTo>
                  <a:pt x="1270000" y="978788"/>
                </a:lnTo>
                <a:lnTo>
                  <a:pt x="1269777" y="1034383"/>
                </a:lnTo>
                <a:lnTo>
                  <a:pt x="1268216" y="1078667"/>
                </a:lnTo>
                <a:lnTo>
                  <a:pt x="1255729" y="1149700"/>
                </a:lnTo>
                <a:lnTo>
                  <a:pt x="1238525" y="1184533"/>
                </a:lnTo>
                <a:lnTo>
                  <a:pt x="1214467" y="1214467"/>
                </a:lnTo>
                <a:lnTo>
                  <a:pt x="1184533" y="1238525"/>
                </a:lnTo>
                <a:lnTo>
                  <a:pt x="1149700" y="1255729"/>
                </a:lnTo>
                <a:lnTo>
                  <a:pt x="1078505" y="1268216"/>
                </a:lnTo>
                <a:lnTo>
                  <a:pt x="1033838" y="1269777"/>
                </a:lnTo>
                <a:lnTo>
                  <a:pt x="977494" y="1270000"/>
                </a:lnTo>
                <a:lnTo>
                  <a:pt x="291211" y="1270000"/>
                </a:lnTo>
                <a:lnTo>
                  <a:pt x="235616" y="1269777"/>
                </a:lnTo>
                <a:lnTo>
                  <a:pt x="191332" y="1268216"/>
                </a:lnTo>
                <a:lnTo>
                  <a:pt x="120299" y="1255729"/>
                </a:lnTo>
                <a:lnTo>
                  <a:pt x="85466" y="1238525"/>
                </a:lnTo>
                <a:lnTo>
                  <a:pt x="55532" y="1214467"/>
                </a:lnTo>
                <a:lnTo>
                  <a:pt x="31474" y="1184533"/>
                </a:lnTo>
                <a:lnTo>
                  <a:pt x="14270" y="1149700"/>
                </a:lnTo>
                <a:lnTo>
                  <a:pt x="1783" y="1078505"/>
                </a:lnTo>
                <a:lnTo>
                  <a:pt x="222" y="1033838"/>
                </a:lnTo>
                <a:lnTo>
                  <a:pt x="0" y="977494"/>
                </a:lnTo>
                <a:lnTo>
                  <a:pt x="0" y="291211"/>
                </a:lnTo>
                <a:lnTo>
                  <a:pt x="222" y="235616"/>
                </a:lnTo>
                <a:lnTo>
                  <a:pt x="1783" y="191332"/>
                </a:lnTo>
                <a:lnTo>
                  <a:pt x="14270" y="120299"/>
                </a:lnTo>
                <a:lnTo>
                  <a:pt x="31474" y="85466"/>
                </a:lnTo>
                <a:lnTo>
                  <a:pt x="55532" y="55532"/>
                </a:lnTo>
                <a:lnTo>
                  <a:pt x="85466" y="31474"/>
                </a:lnTo>
                <a:lnTo>
                  <a:pt x="120299" y="14270"/>
                </a:lnTo>
                <a:lnTo>
                  <a:pt x="191494" y="1783"/>
                </a:lnTo>
                <a:lnTo>
                  <a:pt x="236161" y="222"/>
                </a:lnTo>
                <a:lnTo>
                  <a:pt x="292505" y="0"/>
                </a:lnTo>
                <a:lnTo>
                  <a:pt x="291211" y="0"/>
                </a:lnTo>
                <a:close/>
              </a:path>
            </a:pathLst>
          </a:custGeom>
          <a:ln w="1397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93941" y="5697130"/>
            <a:ext cx="5885815" cy="1270000"/>
          </a:xfrm>
          <a:custGeom>
            <a:avLst/>
            <a:gdLst/>
            <a:ahLst/>
            <a:cxnLst/>
            <a:rect l="l" t="t" r="r" b="b"/>
            <a:pathLst>
              <a:path w="5885815" h="1270000">
                <a:moveTo>
                  <a:pt x="0" y="0"/>
                </a:moveTo>
                <a:lnTo>
                  <a:pt x="5885218" y="0"/>
                </a:lnTo>
                <a:lnTo>
                  <a:pt x="5885218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55700" y="6060440"/>
            <a:ext cx="935990" cy="523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00"/>
              </a:lnSpc>
            </a:pPr>
            <a:r>
              <a:rPr dirty="0" sz="1800">
                <a:latin typeface="Trebuchet MS"/>
                <a:cs typeface="Trebuchet MS"/>
              </a:rPr>
              <a:t>Databa</a:t>
            </a:r>
            <a:r>
              <a:rPr dirty="0" sz="1800" spc="-5">
                <a:latin typeface="Trebuchet MS"/>
                <a:cs typeface="Trebuchet MS"/>
              </a:rPr>
              <a:t>s</a:t>
            </a:r>
            <a:r>
              <a:rPr dirty="0" sz="1800">
                <a:latin typeface="Trebuchet MS"/>
                <a:cs typeface="Trebuchet MS"/>
              </a:rPr>
              <a:t>e  Editions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87625" y="5847581"/>
            <a:ext cx="969644" cy="969644"/>
          </a:xfrm>
          <a:custGeom>
            <a:avLst/>
            <a:gdLst/>
            <a:ahLst/>
            <a:cxnLst/>
            <a:rect l="l" t="t" r="r" b="b"/>
            <a:pathLst>
              <a:path w="969645" h="969645">
                <a:moveTo>
                  <a:pt x="506449" y="0"/>
                </a:moveTo>
                <a:lnTo>
                  <a:pt x="462650" y="0"/>
                </a:lnTo>
                <a:lnTo>
                  <a:pt x="418994" y="3932"/>
                </a:lnTo>
                <a:lnTo>
                  <a:pt x="375769" y="11797"/>
                </a:lnTo>
                <a:lnTo>
                  <a:pt x="333263" y="23595"/>
                </a:lnTo>
                <a:lnTo>
                  <a:pt x="291763" y="39326"/>
                </a:lnTo>
                <a:lnTo>
                  <a:pt x="251557" y="58989"/>
                </a:lnTo>
                <a:lnTo>
                  <a:pt x="212931" y="82584"/>
                </a:lnTo>
                <a:lnTo>
                  <a:pt x="176174" y="110112"/>
                </a:lnTo>
                <a:lnTo>
                  <a:pt x="141573" y="141573"/>
                </a:lnTo>
                <a:lnTo>
                  <a:pt x="110112" y="176174"/>
                </a:lnTo>
                <a:lnTo>
                  <a:pt x="82584" y="212931"/>
                </a:lnTo>
                <a:lnTo>
                  <a:pt x="58989" y="251556"/>
                </a:lnTo>
                <a:lnTo>
                  <a:pt x="39326" y="291763"/>
                </a:lnTo>
                <a:lnTo>
                  <a:pt x="23595" y="333263"/>
                </a:lnTo>
                <a:lnTo>
                  <a:pt x="11797" y="375769"/>
                </a:lnTo>
                <a:lnTo>
                  <a:pt x="3932" y="418993"/>
                </a:lnTo>
                <a:lnTo>
                  <a:pt x="0" y="462649"/>
                </a:lnTo>
                <a:lnTo>
                  <a:pt x="0" y="506448"/>
                </a:lnTo>
                <a:lnTo>
                  <a:pt x="3932" y="550104"/>
                </a:lnTo>
                <a:lnTo>
                  <a:pt x="11797" y="593328"/>
                </a:lnTo>
                <a:lnTo>
                  <a:pt x="23595" y="635834"/>
                </a:lnTo>
                <a:lnTo>
                  <a:pt x="39326" y="677334"/>
                </a:lnTo>
                <a:lnTo>
                  <a:pt x="58989" y="717540"/>
                </a:lnTo>
                <a:lnTo>
                  <a:pt x="82584" y="756165"/>
                </a:lnTo>
                <a:lnTo>
                  <a:pt x="110112" y="792921"/>
                </a:lnTo>
                <a:lnTo>
                  <a:pt x="141573" y="827522"/>
                </a:lnTo>
                <a:lnTo>
                  <a:pt x="176174" y="858983"/>
                </a:lnTo>
                <a:lnTo>
                  <a:pt x="212931" y="886511"/>
                </a:lnTo>
                <a:lnTo>
                  <a:pt x="251557" y="910106"/>
                </a:lnTo>
                <a:lnTo>
                  <a:pt x="291763" y="929769"/>
                </a:lnTo>
                <a:lnTo>
                  <a:pt x="333263" y="945499"/>
                </a:lnTo>
                <a:lnTo>
                  <a:pt x="375769" y="957297"/>
                </a:lnTo>
                <a:lnTo>
                  <a:pt x="418994" y="965162"/>
                </a:lnTo>
                <a:lnTo>
                  <a:pt x="462650" y="969095"/>
                </a:lnTo>
                <a:lnTo>
                  <a:pt x="506449" y="969095"/>
                </a:lnTo>
                <a:lnTo>
                  <a:pt x="550105" y="965162"/>
                </a:lnTo>
                <a:lnTo>
                  <a:pt x="593330" y="957297"/>
                </a:lnTo>
                <a:lnTo>
                  <a:pt x="635836" y="945499"/>
                </a:lnTo>
                <a:lnTo>
                  <a:pt x="677336" y="929769"/>
                </a:lnTo>
                <a:lnTo>
                  <a:pt x="717542" y="910106"/>
                </a:lnTo>
                <a:lnTo>
                  <a:pt x="756168" y="886511"/>
                </a:lnTo>
                <a:lnTo>
                  <a:pt x="792925" y="858983"/>
                </a:lnTo>
                <a:lnTo>
                  <a:pt x="827526" y="827522"/>
                </a:lnTo>
                <a:lnTo>
                  <a:pt x="858987" y="792921"/>
                </a:lnTo>
                <a:lnTo>
                  <a:pt x="886515" y="756165"/>
                </a:lnTo>
                <a:lnTo>
                  <a:pt x="910110" y="717540"/>
                </a:lnTo>
                <a:lnTo>
                  <a:pt x="929773" y="677334"/>
                </a:lnTo>
                <a:lnTo>
                  <a:pt x="945504" y="635834"/>
                </a:lnTo>
                <a:lnTo>
                  <a:pt x="957302" y="593328"/>
                </a:lnTo>
                <a:lnTo>
                  <a:pt x="965167" y="550104"/>
                </a:lnTo>
                <a:lnTo>
                  <a:pt x="969099" y="506448"/>
                </a:lnTo>
                <a:lnTo>
                  <a:pt x="969099" y="462649"/>
                </a:lnTo>
                <a:lnTo>
                  <a:pt x="965167" y="418993"/>
                </a:lnTo>
                <a:lnTo>
                  <a:pt x="957302" y="375769"/>
                </a:lnTo>
                <a:lnTo>
                  <a:pt x="945504" y="333263"/>
                </a:lnTo>
                <a:lnTo>
                  <a:pt x="929773" y="291763"/>
                </a:lnTo>
                <a:lnTo>
                  <a:pt x="910110" y="251556"/>
                </a:lnTo>
                <a:lnTo>
                  <a:pt x="886515" y="212931"/>
                </a:lnTo>
                <a:lnTo>
                  <a:pt x="858987" y="176174"/>
                </a:lnTo>
                <a:lnTo>
                  <a:pt x="827526" y="141573"/>
                </a:lnTo>
                <a:lnTo>
                  <a:pt x="792925" y="110112"/>
                </a:lnTo>
                <a:lnTo>
                  <a:pt x="756168" y="82584"/>
                </a:lnTo>
                <a:lnTo>
                  <a:pt x="717542" y="58989"/>
                </a:lnTo>
                <a:lnTo>
                  <a:pt x="677336" y="39326"/>
                </a:lnTo>
                <a:lnTo>
                  <a:pt x="635836" y="23595"/>
                </a:lnTo>
                <a:lnTo>
                  <a:pt x="593330" y="11797"/>
                </a:lnTo>
                <a:lnTo>
                  <a:pt x="550105" y="3932"/>
                </a:lnTo>
                <a:lnTo>
                  <a:pt x="50644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487628" y="5847584"/>
            <a:ext cx="969644" cy="969644"/>
          </a:xfrm>
          <a:custGeom>
            <a:avLst/>
            <a:gdLst/>
            <a:ahLst/>
            <a:cxnLst/>
            <a:rect l="l" t="t" r="r" b="b"/>
            <a:pathLst>
              <a:path w="969645" h="969645">
                <a:moveTo>
                  <a:pt x="827524" y="141571"/>
                </a:moveTo>
                <a:lnTo>
                  <a:pt x="858984" y="176172"/>
                </a:lnTo>
                <a:lnTo>
                  <a:pt x="886513" y="212929"/>
                </a:lnTo>
                <a:lnTo>
                  <a:pt x="910108" y="251554"/>
                </a:lnTo>
                <a:lnTo>
                  <a:pt x="929771" y="291760"/>
                </a:lnTo>
                <a:lnTo>
                  <a:pt x="945501" y="333259"/>
                </a:lnTo>
                <a:lnTo>
                  <a:pt x="957299" y="375765"/>
                </a:lnTo>
                <a:lnTo>
                  <a:pt x="965164" y="418989"/>
                </a:lnTo>
                <a:lnTo>
                  <a:pt x="969097" y="462645"/>
                </a:lnTo>
                <a:lnTo>
                  <a:pt x="969097" y="506444"/>
                </a:lnTo>
                <a:lnTo>
                  <a:pt x="965164" y="550099"/>
                </a:lnTo>
                <a:lnTo>
                  <a:pt x="957299" y="593324"/>
                </a:lnTo>
                <a:lnTo>
                  <a:pt x="945501" y="635829"/>
                </a:lnTo>
                <a:lnTo>
                  <a:pt x="929771" y="677329"/>
                </a:lnTo>
                <a:lnTo>
                  <a:pt x="910108" y="717535"/>
                </a:lnTo>
                <a:lnTo>
                  <a:pt x="886513" y="756159"/>
                </a:lnTo>
                <a:lnTo>
                  <a:pt x="858984" y="792916"/>
                </a:lnTo>
                <a:lnTo>
                  <a:pt x="827524" y="827516"/>
                </a:lnTo>
                <a:lnTo>
                  <a:pt x="792923" y="858977"/>
                </a:lnTo>
                <a:lnTo>
                  <a:pt x="756166" y="886505"/>
                </a:lnTo>
                <a:lnTo>
                  <a:pt x="717541" y="910100"/>
                </a:lnTo>
                <a:lnTo>
                  <a:pt x="677334" y="929763"/>
                </a:lnTo>
                <a:lnTo>
                  <a:pt x="635835" y="945493"/>
                </a:lnTo>
                <a:lnTo>
                  <a:pt x="593329" y="957291"/>
                </a:lnTo>
                <a:lnTo>
                  <a:pt x="550104" y="965156"/>
                </a:lnTo>
                <a:lnTo>
                  <a:pt x="506448" y="969088"/>
                </a:lnTo>
                <a:lnTo>
                  <a:pt x="462649" y="969088"/>
                </a:lnTo>
                <a:lnTo>
                  <a:pt x="418993" y="965156"/>
                </a:lnTo>
                <a:lnTo>
                  <a:pt x="375768" y="957291"/>
                </a:lnTo>
                <a:lnTo>
                  <a:pt x="333262" y="945493"/>
                </a:lnTo>
                <a:lnTo>
                  <a:pt x="291762" y="929763"/>
                </a:lnTo>
                <a:lnTo>
                  <a:pt x="251556" y="910100"/>
                </a:lnTo>
                <a:lnTo>
                  <a:pt x="212931" y="886505"/>
                </a:lnTo>
                <a:lnTo>
                  <a:pt x="176174" y="858977"/>
                </a:lnTo>
                <a:lnTo>
                  <a:pt x="141573" y="827516"/>
                </a:lnTo>
                <a:lnTo>
                  <a:pt x="110112" y="792916"/>
                </a:lnTo>
                <a:lnTo>
                  <a:pt x="82584" y="756159"/>
                </a:lnTo>
                <a:lnTo>
                  <a:pt x="58988" y="717535"/>
                </a:lnTo>
                <a:lnTo>
                  <a:pt x="39325" y="677329"/>
                </a:lnTo>
                <a:lnTo>
                  <a:pt x="23595" y="635829"/>
                </a:lnTo>
                <a:lnTo>
                  <a:pt x="11797" y="593324"/>
                </a:lnTo>
                <a:lnTo>
                  <a:pt x="3932" y="550099"/>
                </a:lnTo>
                <a:lnTo>
                  <a:pt x="0" y="506444"/>
                </a:lnTo>
                <a:lnTo>
                  <a:pt x="0" y="462645"/>
                </a:lnTo>
                <a:lnTo>
                  <a:pt x="3932" y="418989"/>
                </a:lnTo>
                <a:lnTo>
                  <a:pt x="11797" y="375765"/>
                </a:lnTo>
                <a:lnTo>
                  <a:pt x="23595" y="333259"/>
                </a:lnTo>
                <a:lnTo>
                  <a:pt x="39325" y="291760"/>
                </a:lnTo>
                <a:lnTo>
                  <a:pt x="58988" y="251554"/>
                </a:lnTo>
                <a:lnTo>
                  <a:pt x="82584" y="212929"/>
                </a:lnTo>
                <a:lnTo>
                  <a:pt x="110112" y="176172"/>
                </a:lnTo>
                <a:lnTo>
                  <a:pt x="141573" y="141571"/>
                </a:lnTo>
                <a:lnTo>
                  <a:pt x="176174" y="110111"/>
                </a:lnTo>
                <a:lnTo>
                  <a:pt x="212931" y="82583"/>
                </a:lnTo>
                <a:lnTo>
                  <a:pt x="251556" y="58988"/>
                </a:lnTo>
                <a:lnTo>
                  <a:pt x="291762" y="39325"/>
                </a:lnTo>
                <a:lnTo>
                  <a:pt x="333262" y="23595"/>
                </a:lnTo>
                <a:lnTo>
                  <a:pt x="375768" y="11797"/>
                </a:lnTo>
                <a:lnTo>
                  <a:pt x="418993" y="3932"/>
                </a:lnTo>
                <a:lnTo>
                  <a:pt x="462649" y="0"/>
                </a:lnTo>
                <a:lnTo>
                  <a:pt x="506448" y="0"/>
                </a:lnTo>
                <a:lnTo>
                  <a:pt x="550104" y="3932"/>
                </a:lnTo>
                <a:lnTo>
                  <a:pt x="593329" y="11797"/>
                </a:lnTo>
                <a:lnTo>
                  <a:pt x="635835" y="23595"/>
                </a:lnTo>
                <a:lnTo>
                  <a:pt x="677334" y="39325"/>
                </a:lnTo>
                <a:lnTo>
                  <a:pt x="717541" y="58988"/>
                </a:lnTo>
                <a:lnTo>
                  <a:pt x="756166" y="82583"/>
                </a:lnTo>
                <a:lnTo>
                  <a:pt x="792923" y="110111"/>
                </a:lnTo>
                <a:lnTo>
                  <a:pt x="827524" y="141571"/>
                </a:lnTo>
                <a:close/>
              </a:path>
            </a:pathLst>
          </a:custGeom>
          <a:ln w="12700">
            <a:solidFill>
              <a:srgbClr val="4271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778500" y="6167120"/>
            <a:ext cx="385445" cy="329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-1270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ORA$  BASE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38374" y="5874578"/>
            <a:ext cx="1016000" cy="926465"/>
          </a:xfrm>
          <a:custGeom>
            <a:avLst/>
            <a:gdLst/>
            <a:ahLst/>
            <a:cxnLst/>
            <a:rect l="l" t="t" r="r" b="b"/>
            <a:pathLst>
              <a:path w="1016000" h="926465">
                <a:moveTo>
                  <a:pt x="530649" y="0"/>
                </a:moveTo>
                <a:lnTo>
                  <a:pt x="484801" y="0"/>
                </a:lnTo>
                <a:lnTo>
                  <a:pt x="439103" y="3759"/>
                </a:lnTo>
                <a:lnTo>
                  <a:pt x="393857" y="11277"/>
                </a:lnTo>
                <a:lnTo>
                  <a:pt x="349364" y="22554"/>
                </a:lnTo>
                <a:lnTo>
                  <a:pt x="305923" y="37591"/>
                </a:lnTo>
                <a:lnTo>
                  <a:pt x="263837" y="56386"/>
                </a:lnTo>
                <a:lnTo>
                  <a:pt x="223406" y="78941"/>
                </a:lnTo>
                <a:lnTo>
                  <a:pt x="184931" y="105255"/>
                </a:lnTo>
                <a:lnTo>
                  <a:pt x="148713" y="135328"/>
                </a:lnTo>
                <a:lnTo>
                  <a:pt x="113859" y="170538"/>
                </a:lnTo>
                <a:lnTo>
                  <a:pt x="83651" y="208056"/>
                </a:lnTo>
                <a:lnTo>
                  <a:pt x="58091" y="247551"/>
                </a:lnTo>
                <a:lnTo>
                  <a:pt x="37178" y="288695"/>
                </a:lnTo>
                <a:lnTo>
                  <a:pt x="20912" y="331156"/>
                </a:lnTo>
                <a:lnTo>
                  <a:pt x="9294" y="374607"/>
                </a:lnTo>
                <a:lnTo>
                  <a:pt x="2323" y="418717"/>
                </a:lnTo>
                <a:lnTo>
                  <a:pt x="0" y="463157"/>
                </a:lnTo>
                <a:lnTo>
                  <a:pt x="2323" y="507596"/>
                </a:lnTo>
                <a:lnTo>
                  <a:pt x="9294" y="551707"/>
                </a:lnTo>
                <a:lnTo>
                  <a:pt x="20912" y="595158"/>
                </a:lnTo>
                <a:lnTo>
                  <a:pt x="37178" y="637620"/>
                </a:lnTo>
                <a:lnTo>
                  <a:pt x="58091" y="678765"/>
                </a:lnTo>
                <a:lnTo>
                  <a:pt x="83651" y="718261"/>
                </a:lnTo>
                <a:lnTo>
                  <a:pt x="113859" y="755780"/>
                </a:lnTo>
                <a:lnTo>
                  <a:pt x="148713" y="790992"/>
                </a:lnTo>
                <a:lnTo>
                  <a:pt x="184931" y="821064"/>
                </a:lnTo>
                <a:lnTo>
                  <a:pt x="223406" y="847376"/>
                </a:lnTo>
                <a:lnTo>
                  <a:pt x="263837" y="869930"/>
                </a:lnTo>
                <a:lnTo>
                  <a:pt x="305923" y="888725"/>
                </a:lnTo>
                <a:lnTo>
                  <a:pt x="349364" y="903761"/>
                </a:lnTo>
                <a:lnTo>
                  <a:pt x="393857" y="915038"/>
                </a:lnTo>
                <a:lnTo>
                  <a:pt x="439103" y="922556"/>
                </a:lnTo>
                <a:lnTo>
                  <a:pt x="484801" y="926315"/>
                </a:lnTo>
                <a:lnTo>
                  <a:pt x="530649" y="926315"/>
                </a:lnTo>
                <a:lnTo>
                  <a:pt x="576347" y="922556"/>
                </a:lnTo>
                <a:lnTo>
                  <a:pt x="621593" y="915038"/>
                </a:lnTo>
                <a:lnTo>
                  <a:pt x="666088" y="903761"/>
                </a:lnTo>
                <a:lnTo>
                  <a:pt x="709529" y="888725"/>
                </a:lnTo>
                <a:lnTo>
                  <a:pt x="751616" y="869930"/>
                </a:lnTo>
                <a:lnTo>
                  <a:pt x="792049" y="847376"/>
                </a:lnTo>
                <a:lnTo>
                  <a:pt x="830526" y="821064"/>
                </a:lnTo>
                <a:lnTo>
                  <a:pt x="866746" y="790992"/>
                </a:lnTo>
                <a:lnTo>
                  <a:pt x="901601" y="755780"/>
                </a:lnTo>
                <a:lnTo>
                  <a:pt x="931808" y="718261"/>
                </a:lnTo>
                <a:lnTo>
                  <a:pt x="957368" y="678765"/>
                </a:lnTo>
                <a:lnTo>
                  <a:pt x="978281" y="637620"/>
                </a:lnTo>
                <a:lnTo>
                  <a:pt x="994547" y="595158"/>
                </a:lnTo>
                <a:lnTo>
                  <a:pt x="1006165" y="551707"/>
                </a:lnTo>
                <a:lnTo>
                  <a:pt x="1013136" y="507596"/>
                </a:lnTo>
                <a:lnTo>
                  <a:pt x="1015460" y="463157"/>
                </a:lnTo>
                <a:lnTo>
                  <a:pt x="1013136" y="418717"/>
                </a:lnTo>
                <a:lnTo>
                  <a:pt x="1006165" y="374607"/>
                </a:lnTo>
                <a:lnTo>
                  <a:pt x="994547" y="331156"/>
                </a:lnTo>
                <a:lnTo>
                  <a:pt x="978281" y="288695"/>
                </a:lnTo>
                <a:lnTo>
                  <a:pt x="957368" y="247551"/>
                </a:lnTo>
                <a:lnTo>
                  <a:pt x="931808" y="208056"/>
                </a:lnTo>
                <a:lnTo>
                  <a:pt x="901601" y="170538"/>
                </a:lnTo>
                <a:lnTo>
                  <a:pt x="866746" y="135328"/>
                </a:lnTo>
                <a:lnTo>
                  <a:pt x="830526" y="105255"/>
                </a:lnTo>
                <a:lnTo>
                  <a:pt x="792049" y="78941"/>
                </a:lnTo>
                <a:lnTo>
                  <a:pt x="751616" y="56386"/>
                </a:lnTo>
                <a:lnTo>
                  <a:pt x="709529" y="37591"/>
                </a:lnTo>
                <a:lnTo>
                  <a:pt x="666088" y="22554"/>
                </a:lnTo>
                <a:lnTo>
                  <a:pt x="621593" y="11277"/>
                </a:lnTo>
                <a:lnTo>
                  <a:pt x="576347" y="3759"/>
                </a:lnTo>
                <a:lnTo>
                  <a:pt x="53064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38371" y="5874575"/>
            <a:ext cx="1016000" cy="926465"/>
          </a:xfrm>
          <a:custGeom>
            <a:avLst/>
            <a:gdLst/>
            <a:ahLst/>
            <a:cxnLst/>
            <a:rect l="l" t="t" r="r" b="b"/>
            <a:pathLst>
              <a:path w="1016000" h="926465">
                <a:moveTo>
                  <a:pt x="866744" y="135323"/>
                </a:moveTo>
                <a:lnTo>
                  <a:pt x="901598" y="170535"/>
                </a:lnTo>
                <a:lnTo>
                  <a:pt x="931805" y="208054"/>
                </a:lnTo>
                <a:lnTo>
                  <a:pt x="957364" y="247550"/>
                </a:lnTo>
                <a:lnTo>
                  <a:pt x="978277" y="288694"/>
                </a:lnTo>
                <a:lnTo>
                  <a:pt x="994542" y="331156"/>
                </a:lnTo>
                <a:lnTo>
                  <a:pt x="1006160" y="374608"/>
                </a:lnTo>
                <a:lnTo>
                  <a:pt x="1013131" y="418718"/>
                </a:lnTo>
                <a:lnTo>
                  <a:pt x="1015454" y="463158"/>
                </a:lnTo>
                <a:lnTo>
                  <a:pt x="1013131" y="507598"/>
                </a:lnTo>
                <a:lnTo>
                  <a:pt x="1006160" y="551708"/>
                </a:lnTo>
                <a:lnTo>
                  <a:pt x="994542" y="595159"/>
                </a:lnTo>
                <a:lnTo>
                  <a:pt x="978277" y="637622"/>
                </a:lnTo>
                <a:lnTo>
                  <a:pt x="957364" y="678766"/>
                </a:lnTo>
                <a:lnTo>
                  <a:pt x="931805" y="718262"/>
                </a:lnTo>
                <a:lnTo>
                  <a:pt x="901598" y="755781"/>
                </a:lnTo>
                <a:lnTo>
                  <a:pt x="866744" y="790992"/>
                </a:lnTo>
                <a:lnTo>
                  <a:pt x="830525" y="821064"/>
                </a:lnTo>
                <a:lnTo>
                  <a:pt x="792049" y="847377"/>
                </a:lnTo>
                <a:lnTo>
                  <a:pt x="751617" y="869931"/>
                </a:lnTo>
                <a:lnTo>
                  <a:pt x="709530" y="888726"/>
                </a:lnTo>
                <a:lnTo>
                  <a:pt x="666089" y="903762"/>
                </a:lnTo>
                <a:lnTo>
                  <a:pt x="621595" y="915039"/>
                </a:lnTo>
                <a:lnTo>
                  <a:pt x="576348" y="922557"/>
                </a:lnTo>
                <a:lnTo>
                  <a:pt x="530651" y="926316"/>
                </a:lnTo>
                <a:lnTo>
                  <a:pt x="484802" y="926316"/>
                </a:lnTo>
                <a:lnTo>
                  <a:pt x="439105" y="922557"/>
                </a:lnTo>
                <a:lnTo>
                  <a:pt x="393858" y="915039"/>
                </a:lnTo>
                <a:lnTo>
                  <a:pt x="349364" y="903762"/>
                </a:lnTo>
                <a:lnTo>
                  <a:pt x="305923" y="888726"/>
                </a:lnTo>
                <a:lnTo>
                  <a:pt x="263836" y="869931"/>
                </a:lnTo>
                <a:lnTo>
                  <a:pt x="223404" y="847377"/>
                </a:lnTo>
                <a:lnTo>
                  <a:pt x="184928" y="821064"/>
                </a:lnTo>
                <a:lnTo>
                  <a:pt x="148709" y="790992"/>
                </a:lnTo>
                <a:lnTo>
                  <a:pt x="113855" y="755781"/>
                </a:lnTo>
                <a:lnTo>
                  <a:pt x="83649" y="718262"/>
                </a:lnTo>
                <a:lnTo>
                  <a:pt x="58089" y="678766"/>
                </a:lnTo>
                <a:lnTo>
                  <a:pt x="37177" y="637622"/>
                </a:lnTo>
                <a:lnTo>
                  <a:pt x="20912" y="595159"/>
                </a:lnTo>
                <a:lnTo>
                  <a:pt x="9294" y="551708"/>
                </a:lnTo>
                <a:lnTo>
                  <a:pt x="2323" y="507598"/>
                </a:lnTo>
                <a:lnTo>
                  <a:pt x="0" y="463158"/>
                </a:lnTo>
                <a:lnTo>
                  <a:pt x="2323" y="418718"/>
                </a:lnTo>
                <a:lnTo>
                  <a:pt x="9294" y="374608"/>
                </a:lnTo>
                <a:lnTo>
                  <a:pt x="20912" y="331156"/>
                </a:lnTo>
                <a:lnTo>
                  <a:pt x="37177" y="288694"/>
                </a:lnTo>
                <a:lnTo>
                  <a:pt x="58089" y="247550"/>
                </a:lnTo>
                <a:lnTo>
                  <a:pt x="83649" y="208054"/>
                </a:lnTo>
                <a:lnTo>
                  <a:pt x="113855" y="170535"/>
                </a:lnTo>
                <a:lnTo>
                  <a:pt x="148709" y="135323"/>
                </a:lnTo>
                <a:lnTo>
                  <a:pt x="184928" y="105251"/>
                </a:lnTo>
                <a:lnTo>
                  <a:pt x="223404" y="78938"/>
                </a:lnTo>
                <a:lnTo>
                  <a:pt x="263836" y="56384"/>
                </a:lnTo>
                <a:lnTo>
                  <a:pt x="305923" y="37589"/>
                </a:lnTo>
                <a:lnTo>
                  <a:pt x="349364" y="22553"/>
                </a:lnTo>
                <a:lnTo>
                  <a:pt x="393858" y="11276"/>
                </a:lnTo>
                <a:lnTo>
                  <a:pt x="439105" y="3758"/>
                </a:lnTo>
                <a:lnTo>
                  <a:pt x="484802" y="0"/>
                </a:lnTo>
                <a:lnTo>
                  <a:pt x="530651" y="0"/>
                </a:lnTo>
                <a:lnTo>
                  <a:pt x="576348" y="3758"/>
                </a:lnTo>
                <a:lnTo>
                  <a:pt x="621595" y="11276"/>
                </a:lnTo>
                <a:lnTo>
                  <a:pt x="666089" y="22553"/>
                </a:lnTo>
                <a:lnTo>
                  <a:pt x="709530" y="37589"/>
                </a:lnTo>
                <a:lnTo>
                  <a:pt x="751617" y="56384"/>
                </a:lnTo>
                <a:lnTo>
                  <a:pt x="792049" y="78938"/>
                </a:lnTo>
                <a:lnTo>
                  <a:pt x="830525" y="105251"/>
                </a:lnTo>
                <a:lnTo>
                  <a:pt x="866744" y="135323"/>
                </a:lnTo>
                <a:close/>
              </a:path>
            </a:pathLst>
          </a:custGeom>
          <a:ln w="12700">
            <a:solidFill>
              <a:srgbClr val="4271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241800" y="6156959"/>
            <a:ext cx="40005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-12700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DEV$  BE</a:t>
            </a:r>
            <a:r>
              <a:rPr dirty="0" sz="1200" spc="-9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30940" y="5823006"/>
            <a:ext cx="1017905" cy="1018540"/>
          </a:xfrm>
          <a:custGeom>
            <a:avLst/>
            <a:gdLst/>
            <a:ahLst/>
            <a:cxnLst/>
            <a:rect l="l" t="t" r="r" b="b"/>
            <a:pathLst>
              <a:path w="1017904" h="1018540">
                <a:moveTo>
                  <a:pt x="531868" y="0"/>
                </a:moveTo>
                <a:lnTo>
                  <a:pt x="485870" y="0"/>
                </a:lnTo>
                <a:lnTo>
                  <a:pt x="440023" y="4131"/>
                </a:lnTo>
                <a:lnTo>
                  <a:pt x="394629" y="12395"/>
                </a:lnTo>
                <a:lnTo>
                  <a:pt x="349989" y="24791"/>
                </a:lnTo>
                <a:lnTo>
                  <a:pt x="306407" y="41319"/>
                </a:lnTo>
                <a:lnTo>
                  <a:pt x="264183" y="61979"/>
                </a:lnTo>
                <a:lnTo>
                  <a:pt x="223620" y="86770"/>
                </a:lnTo>
                <a:lnTo>
                  <a:pt x="185019" y="115694"/>
                </a:lnTo>
                <a:lnTo>
                  <a:pt x="148683" y="148749"/>
                </a:lnTo>
                <a:lnTo>
                  <a:pt x="115642" y="185106"/>
                </a:lnTo>
                <a:lnTo>
                  <a:pt x="86731" y="223728"/>
                </a:lnTo>
                <a:lnTo>
                  <a:pt x="61951" y="264313"/>
                </a:lnTo>
                <a:lnTo>
                  <a:pt x="41300" y="306560"/>
                </a:lnTo>
                <a:lnTo>
                  <a:pt x="24780" y="350165"/>
                </a:lnTo>
                <a:lnTo>
                  <a:pt x="12390" y="394827"/>
                </a:lnTo>
                <a:lnTo>
                  <a:pt x="4130" y="440245"/>
                </a:lnTo>
                <a:lnTo>
                  <a:pt x="0" y="486115"/>
                </a:lnTo>
                <a:lnTo>
                  <a:pt x="0" y="532136"/>
                </a:lnTo>
                <a:lnTo>
                  <a:pt x="4130" y="578006"/>
                </a:lnTo>
                <a:lnTo>
                  <a:pt x="12390" y="623423"/>
                </a:lnTo>
                <a:lnTo>
                  <a:pt x="24780" y="668085"/>
                </a:lnTo>
                <a:lnTo>
                  <a:pt x="41300" y="711690"/>
                </a:lnTo>
                <a:lnTo>
                  <a:pt x="61951" y="753935"/>
                </a:lnTo>
                <a:lnTo>
                  <a:pt x="86731" y="794519"/>
                </a:lnTo>
                <a:lnTo>
                  <a:pt x="115642" y="833140"/>
                </a:lnTo>
                <a:lnTo>
                  <a:pt x="148683" y="869496"/>
                </a:lnTo>
                <a:lnTo>
                  <a:pt x="185019" y="902552"/>
                </a:lnTo>
                <a:lnTo>
                  <a:pt x="223620" y="931477"/>
                </a:lnTo>
                <a:lnTo>
                  <a:pt x="264183" y="956269"/>
                </a:lnTo>
                <a:lnTo>
                  <a:pt x="306407" y="976930"/>
                </a:lnTo>
                <a:lnTo>
                  <a:pt x="349989" y="993458"/>
                </a:lnTo>
                <a:lnTo>
                  <a:pt x="394629" y="1005854"/>
                </a:lnTo>
                <a:lnTo>
                  <a:pt x="440023" y="1014118"/>
                </a:lnTo>
                <a:lnTo>
                  <a:pt x="485870" y="1018250"/>
                </a:lnTo>
                <a:lnTo>
                  <a:pt x="531868" y="1018250"/>
                </a:lnTo>
                <a:lnTo>
                  <a:pt x="577716" y="1014118"/>
                </a:lnTo>
                <a:lnTo>
                  <a:pt x="623110" y="1005854"/>
                </a:lnTo>
                <a:lnTo>
                  <a:pt x="667750" y="993458"/>
                </a:lnTo>
                <a:lnTo>
                  <a:pt x="711334" y="976930"/>
                </a:lnTo>
                <a:lnTo>
                  <a:pt x="753559" y="956269"/>
                </a:lnTo>
                <a:lnTo>
                  <a:pt x="794124" y="931477"/>
                </a:lnTo>
                <a:lnTo>
                  <a:pt x="832726" y="902552"/>
                </a:lnTo>
                <a:lnTo>
                  <a:pt x="869065" y="869496"/>
                </a:lnTo>
                <a:lnTo>
                  <a:pt x="902104" y="833140"/>
                </a:lnTo>
                <a:lnTo>
                  <a:pt x="931012" y="794519"/>
                </a:lnTo>
                <a:lnTo>
                  <a:pt x="955791" y="753935"/>
                </a:lnTo>
                <a:lnTo>
                  <a:pt x="976440" y="711690"/>
                </a:lnTo>
                <a:lnTo>
                  <a:pt x="992960" y="668085"/>
                </a:lnTo>
                <a:lnTo>
                  <a:pt x="1005349" y="623423"/>
                </a:lnTo>
                <a:lnTo>
                  <a:pt x="1013609" y="578006"/>
                </a:lnTo>
                <a:lnTo>
                  <a:pt x="1017739" y="532136"/>
                </a:lnTo>
                <a:lnTo>
                  <a:pt x="1017739" y="486115"/>
                </a:lnTo>
                <a:lnTo>
                  <a:pt x="1013609" y="440245"/>
                </a:lnTo>
                <a:lnTo>
                  <a:pt x="1005349" y="394827"/>
                </a:lnTo>
                <a:lnTo>
                  <a:pt x="992960" y="350165"/>
                </a:lnTo>
                <a:lnTo>
                  <a:pt x="976440" y="306560"/>
                </a:lnTo>
                <a:lnTo>
                  <a:pt x="955791" y="264313"/>
                </a:lnTo>
                <a:lnTo>
                  <a:pt x="931012" y="223728"/>
                </a:lnTo>
                <a:lnTo>
                  <a:pt x="902104" y="185106"/>
                </a:lnTo>
                <a:lnTo>
                  <a:pt x="869065" y="148749"/>
                </a:lnTo>
                <a:lnTo>
                  <a:pt x="832726" y="115694"/>
                </a:lnTo>
                <a:lnTo>
                  <a:pt x="794124" y="86770"/>
                </a:lnTo>
                <a:lnTo>
                  <a:pt x="753559" y="61979"/>
                </a:lnTo>
                <a:lnTo>
                  <a:pt x="711334" y="41319"/>
                </a:lnTo>
                <a:lnTo>
                  <a:pt x="667750" y="24791"/>
                </a:lnTo>
                <a:lnTo>
                  <a:pt x="623110" y="12395"/>
                </a:lnTo>
                <a:lnTo>
                  <a:pt x="577716" y="4131"/>
                </a:lnTo>
                <a:lnTo>
                  <a:pt x="531868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30940" y="5823009"/>
            <a:ext cx="1017905" cy="1018540"/>
          </a:xfrm>
          <a:custGeom>
            <a:avLst/>
            <a:gdLst/>
            <a:ahLst/>
            <a:cxnLst/>
            <a:rect l="l" t="t" r="r" b="b"/>
            <a:pathLst>
              <a:path w="1017904" h="1018540">
                <a:moveTo>
                  <a:pt x="869056" y="148754"/>
                </a:moveTo>
                <a:lnTo>
                  <a:pt x="902096" y="185109"/>
                </a:lnTo>
                <a:lnTo>
                  <a:pt x="931006" y="223730"/>
                </a:lnTo>
                <a:lnTo>
                  <a:pt x="955786" y="264315"/>
                </a:lnTo>
                <a:lnTo>
                  <a:pt x="976436" y="306560"/>
                </a:lnTo>
                <a:lnTo>
                  <a:pt x="992956" y="350165"/>
                </a:lnTo>
                <a:lnTo>
                  <a:pt x="1005346" y="394827"/>
                </a:lnTo>
                <a:lnTo>
                  <a:pt x="1013606" y="440243"/>
                </a:lnTo>
                <a:lnTo>
                  <a:pt x="1017736" y="486113"/>
                </a:lnTo>
                <a:lnTo>
                  <a:pt x="1017736" y="532134"/>
                </a:lnTo>
                <a:lnTo>
                  <a:pt x="1013606" y="578004"/>
                </a:lnTo>
                <a:lnTo>
                  <a:pt x="1005346" y="623421"/>
                </a:lnTo>
                <a:lnTo>
                  <a:pt x="992956" y="668083"/>
                </a:lnTo>
                <a:lnTo>
                  <a:pt x="976436" y="711688"/>
                </a:lnTo>
                <a:lnTo>
                  <a:pt x="955786" y="753934"/>
                </a:lnTo>
                <a:lnTo>
                  <a:pt x="931006" y="794518"/>
                </a:lnTo>
                <a:lnTo>
                  <a:pt x="902096" y="833139"/>
                </a:lnTo>
                <a:lnTo>
                  <a:pt x="869056" y="869495"/>
                </a:lnTo>
                <a:lnTo>
                  <a:pt x="832719" y="902552"/>
                </a:lnTo>
                <a:lnTo>
                  <a:pt x="794117" y="931476"/>
                </a:lnTo>
                <a:lnTo>
                  <a:pt x="753553" y="956268"/>
                </a:lnTo>
                <a:lnTo>
                  <a:pt x="711329" y="976928"/>
                </a:lnTo>
                <a:lnTo>
                  <a:pt x="667747" y="993456"/>
                </a:lnTo>
                <a:lnTo>
                  <a:pt x="623107" y="1005853"/>
                </a:lnTo>
                <a:lnTo>
                  <a:pt x="577713" y="1014117"/>
                </a:lnTo>
                <a:lnTo>
                  <a:pt x="531866" y="1018249"/>
                </a:lnTo>
                <a:lnTo>
                  <a:pt x="485869" y="1018249"/>
                </a:lnTo>
                <a:lnTo>
                  <a:pt x="440022" y="1014117"/>
                </a:lnTo>
                <a:lnTo>
                  <a:pt x="394628" y="1005853"/>
                </a:lnTo>
                <a:lnTo>
                  <a:pt x="349988" y="993456"/>
                </a:lnTo>
                <a:lnTo>
                  <a:pt x="306405" y="976928"/>
                </a:lnTo>
                <a:lnTo>
                  <a:pt x="264181" y="956268"/>
                </a:lnTo>
                <a:lnTo>
                  <a:pt x="223617" y="931476"/>
                </a:lnTo>
                <a:lnTo>
                  <a:pt x="185015" y="902552"/>
                </a:lnTo>
                <a:lnTo>
                  <a:pt x="148678" y="869495"/>
                </a:lnTo>
                <a:lnTo>
                  <a:pt x="115638" y="833139"/>
                </a:lnTo>
                <a:lnTo>
                  <a:pt x="86729" y="794518"/>
                </a:lnTo>
                <a:lnTo>
                  <a:pt x="61949" y="753934"/>
                </a:lnTo>
                <a:lnTo>
                  <a:pt x="41299" y="711688"/>
                </a:lnTo>
                <a:lnTo>
                  <a:pt x="24779" y="668083"/>
                </a:lnTo>
                <a:lnTo>
                  <a:pt x="12389" y="623421"/>
                </a:lnTo>
                <a:lnTo>
                  <a:pt x="4129" y="578004"/>
                </a:lnTo>
                <a:lnTo>
                  <a:pt x="0" y="532134"/>
                </a:lnTo>
                <a:lnTo>
                  <a:pt x="0" y="486113"/>
                </a:lnTo>
                <a:lnTo>
                  <a:pt x="4129" y="440243"/>
                </a:lnTo>
                <a:lnTo>
                  <a:pt x="12389" y="394827"/>
                </a:lnTo>
                <a:lnTo>
                  <a:pt x="24779" y="350165"/>
                </a:lnTo>
                <a:lnTo>
                  <a:pt x="41299" y="306560"/>
                </a:lnTo>
                <a:lnTo>
                  <a:pt x="61949" y="264315"/>
                </a:lnTo>
                <a:lnTo>
                  <a:pt x="86729" y="223730"/>
                </a:lnTo>
                <a:lnTo>
                  <a:pt x="115638" y="185109"/>
                </a:lnTo>
                <a:lnTo>
                  <a:pt x="148678" y="148754"/>
                </a:lnTo>
                <a:lnTo>
                  <a:pt x="185015" y="115697"/>
                </a:lnTo>
                <a:lnTo>
                  <a:pt x="223617" y="86773"/>
                </a:lnTo>
                <a:lnTo>
                  <a:pt x="264181" y="61980"/>
                </a:lnTo>
                <a:lnTo>
                  <a:pt x="306405" y="41320"/>
                </a:lnTo>
                <a:lnTo>
                  <a:pt x="349988" y="24792"/>
                </a:lnTo>
                <a:lnTo>
                  <a:pt x="394628" y="12396"/>
                </a:lnTo>
                <a:lnTo>
                  <a:pt x="440022" y="4132"/>
                </a:lnTo>
                <a:lnTo>
                  <a:pt x="485869" y="0"/>
                </a:lnTo>
                <a:lnTo>
                  <a:pt x="531866" y="0"/>
                </a:lnTo>
                <a:lnTo>
                  <a:pt x="577713" y="4132"/>
                </a:lnTo>
                <a:lnTo>
                  <a:pt x="623107" y="12396"/>
                </a:lnTo>
                <a:lnTo>
                  <a:pt x="667747" y="24792"/>
                </a:lnTo>
                <a:lnTo>
                  <a:pt x="711329" y="41320"/>
                </a:lnTo>
                <a:lnTo>
                  <a:pt x="753553" y="61980"/>
                </a:lnTo>
                <a:lnTo>
                  <a:pt x="794117" y="86773"/>
                </a:lnTo>
                <a:lnTo>
                  <a:pt x="832719" y="115697"/>
                </a:lnTo>
                <a:lnTo>
                  <a:pt x="869056" y="148754"/>
                </a:lnTo>
                <a:close/>
              </a:path>
            </a:pathLst>
          </a:custGeom>
          <a:ln w="12700">
            <a:solidFill>
              <a:srgbClr val="4271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692400" y="6118859"/>
            <a:ext cx="50038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indent="50800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DEV$  ALPHA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56980" y="6333935"/>
            <a:ext cx="424180" cy="1905"/>
          </a:xfrm>
          <a:custGeom>
            <a:avLst/>
            <a:gdLst/>
            <a:ahLst/>
            <a:cxnLst/>
            <a:rect l="l" t="t" r="r" b="b"/>
            <a:pathLst>
              <a:path w="424179" h="1904">
                <a:moveTo>
                  <a:pt x="0" y="778"/>
                </a:moveTo>
                <a:lnTo>
                  <a:pt x="423808" y="778"/>
                </a:lnTo>
              </a:path>
            </a:pathLst>
          </a:custGeom>
          <a:ln w="3175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60188" y="6230585"/>
            <a:ext cx="210185" cy="209550"/>
          </a:xfrm>
          <a:custGeom>
            <a:avLst/>
            <a:gdLst/>
            <a:ahLst/>
            <a:cxnLst/>
            <a:rect l="l" t="t" r="r" b="b"/>
            <a:pathLst>
              <a:path w="210185" h="209550">
                <a:moveTo>
                  <a:pt x="182920" y="0"/>
                </a:moveTo>
                <a:lnTo>
                  <a:pt x="174180" y="3006"/>
                </a:lnTo>
                <a:lnTo>
                  <a:pt x="0" y="105263"/>
                </a:lnTo>
                <a:lnTo>
                  <a:pt x="174929" y="206234"/>
                </a:lnTo>
                <a:lnTo>
                  <a:pt x="183693" y="209180"/>
                </a:lnTo>
                <a:lnTo>
                  <a:pt x="192597" y="208559"/>
                </a:lnTo>
                <a:lnTo>
                  <a:pt x="200616" y="204644"/>
                </a:lnTo>
                <a:lnTo>
                  <a:pt x="206730" y="197710"/>
                </a:lnTo>
                <a:lnTo>
                  <a:pt x="209676" y="188945"/>
                </a:lnTo>
                <a:lnTo>
                  <a:pt x="209056" y="180041"/>
                </a:lnTo>
                <a:lnTo>
                  <a:pt x="205142" y="172019"/>
                </a:lnTo>
                <a:lnTo>
                  <a:pt x="198208" y="165904"/>
                </a:lnTo>
                <a:lnTo>
                  <a:pt x="92557" y="104922"/>
                </a:lnTo>
                <a:lnTo>
                  <a:pt x="197751" y="43163"/>
                </a:lnTo>
                <a:lnTo>
                  <a:pt x="204641" y="37001"/>
                </a:lnTo>
                <a:lnTo>
                  <a:pt x="208499" y="28951"/>
                </a:lnTo>
                <a:lnTo>
                  <a:pt x="209056" y="20041"/>
                </a:lnTo>
                <a:lnTo>
                  <a:pt x="206044" y="11299"/>
                </a:lnTo>
                <a:lnTo>
                  <a:pt x="199876" y="4412"/>
                </a:lnTo>
                <a:lnTo>
                  <a:pt x="191827" y="557"/>
                </a:lnTo>
                <a:lnTo>
                  <a:pt x="18292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52284" y="6334410"/>
            <a:ext cx="379730" cy="1905"/>
          </a:xfrm>
          <a:custGeom>
            <a:avLst/>
            <a:gdLst/>
            <a:ahLst/>
            <a:cxnLst/>
            <a:rect l="l" t="t" r="r" b="b"/>
            <a:pathLst>
              <a:path w="379729" h="1904">
                <a:moveTo>
                  <a:pt x="0" y="706"/>
                </a:moveTo>
                <a:lnTo>
                  <a:pt x="379605" y="706"/>
                </a:lnTo>
              </a:path>
            </a:pathLst>
          </a:custGeom>
          <a:ln w="3175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55492" y="6230139"/>
            <a:ext cx="210185" cy="209550"/>
          </a:xfrm>
          <a:custGeom>
            <a:avLst/>
            <a:gdLst/>
            <a:ahLst/>
            <a:cxnLst/>
            <a:rect l="l" t="t" r="r" b="b"/>
            <a:pathLst>
              <a:path w="210185" h="209550">
                <a:moveTo>
                  <a:pt x="183693" y="0"/>
                </a:moveTo>
                <a:lnTo>
                  <a:pt x="174929" y="2943"/>
                </a:lnTo>
                <a:lnTo>
                  <a:pt x="0" y="103910"/>
                </a:lnTo>
                <a:lnTo>
                  <a:pt x="174180" y="206173"/>
                </a:lnTo>
                <a:lnTo>
                  <a:pt x="182920" y="209183"/>
                </a:lnTo>
                <a:lnTo>
                  <a:pt x="191827" y="208627"/>
                </a:lnTo>
                <a:lnTo>
                  <a:pt x="199876" y="204771"/>
                </a:lnTo>
                <a:lnTo>
                  <a:pt x="206044" y="197882"/>
                </a:lnTo>
                <a:lnTo>
                  <a:pt x="209056" y="189141"/>
                </a:lnTo>
                <a:lnTo>
                  <a:pt x="208499" y="180232"/>
                </a:lnTo>
                <a:lnTo>
                  <a:pt x="204641" y="172182"/>
                </a:lnTo>
                <a:lnTo>
                  <a:pt x="197751" y="166015"/>
                </a:lnTo>
                <a:lnTo>
                  <a:pt x="92557" y="104254"/>
                </a:lnTo>
                <a:lnTo>
                  <a:pt x="198208" y="43279"/>
                </a:lnTo>
                <a:lnTo>
                  <a:pt x="205144" y="37165"/>
                </a:lnTo>
                <a:lnTo>
                  <a:pt x="209062" y="29145"/>
                </a:lnTo>
                <a:lnTo>
                  <a:pt x="209687" y="20242"/>
                </a:lnTo>
                <a:lnTo>
                  <a:pt x="206743" y="11478"/>
                </a:lnTo>
                <a:lnTo>
                  <a:pt x="200622" y="4542"/>
                </a:lnTo>
                <a:lnTo>
                  <a:pt x="192598" y="624"/>
                </a:lnTo>
                <a:lnTo>
                  <a:pt x="183693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82379" y="3629075"/>
            <a:ext cx="3162300" cy="1096645"/>
          </a:xfrm>
          <a:custGeom>
            <a:avLst/>
            <a:gdLst/>
            <a:ahLst/>
            <a:cxnLst/>
            <a:rect l="l" t="t" r="r" b="b"/>
            <a:pathLst>
              <a:path w="3162300" h="1096645">
                <a:moveTo>
                  <a:pt x="1581023" y="0"/>
                </a:moveTo>
                <a:lnTo>
                  <a:pt x="3162058" y="1096648"/>
                </a:lnTo>
                <a:lnTo>
                  <a:pt x="0" y="1096648"/>
                </a:lnTo>
                <a:lnTo>
                  <a:pt x="1581023" y="0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178300" y="4025900"/>
            <a:ext cx="5632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Trebuchet MS"/>
                <a:cs typeface="Trebuchet MS"/>
              </a:rPr>
              <a:t>ORDS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35675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97575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972175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934075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08675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70575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845175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807075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562475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524375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98975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60875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35475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97375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371975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33875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78530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040430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15030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976930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951530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913430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888030" y="4717389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79">
                <a:moveTo>
                  <a:pt x="0" y="0"/>
                </a:moveTo>
                <a:lnTo>
                  <a:pt x="0" y="906476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849930" y="56175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1087591" y="1994585"/>
          <a:ext cx="5904865" cy="1628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244"/>
                <a:gridCol w="4014088"/>
                <a:gridCol w="510884"/>
              </a:tblGrid>
              <a:tr h="127624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 marR="698500">
                        <a:lnSpc>
                          <a:spcPct val="111100"/>
                        </a:lnSpc>
                        <a:spcBef>
                          <a:spcPts val="1485"/>
                        </a:spcBef>
                        <a:tabLst>
                          <a:tab pos="1566545" algn="l"/>
                          <a:tab pos="2950845" algn="l"/>
                          <a:tab pos="4347845" algn="l"/>
                        </a:tabLst>
                      </a:pPr>
                      <a:r>
                        <a:rPr dirty="0" baseline="-9259" sz="2700">
                          <a:latin typeface="Trebuchet MS"/>
                          <a:cs typeface="Trebuchet MS"/>
                        </a:rPr>
                        <a:t>Apex	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App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120	App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110	App</a:t>
                      </a:r>
                      <a:r>
                        <a:rPr dirty="0" sz="1800" spc="-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100 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Workspace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9690">
                <a:tc>
                  <a:txBody>
                    <a:bodyPr/>
                    <a:lstStyle/>
                    <a:p>
                      <a:pPr/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B w="1270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85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REST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rewrites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B w="1270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5" name="object 6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/>
              <a:t>© SYNTEGRIS </a:t>
            </a:r>
            <a:r>
              <a:rPr dirty="0" spc="-10"/>
              <a:t>INFORMATION </a:t>
            </a:r>
            <a:r>
              <a:rPr dirty="0"/>
              <a:t>SOLUTIONS</a:t>
            </a:r>
            <a:r>
              <a:rPr dirty="0" spc="-40"/>
              <a:t> </a:t>
            </a:r>
            <a:r>
              <a:rPr dirty="0"/>
              <a:t>GMBH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2016-11-22T10:32:41Z</dcterms:created>
  <dcterms:modified xsi:type="dcterms:W3CDTF">2016-11-22T10:32:41Z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2016-11-22T00:00:00Z</vt:filetime>
  </property>
</Properties>
</file>